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كيفية تحديد فرص السوق والطلب للشركات الناشئة: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تحليل السوق بدقة وفهم احتياجات العملاء المحتملين يسهم في تحديد الفرص الواعدة للشركات الناشئة.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استخدام أدوات البحث والاستطلاعات والمسوحات يساعد في تحليل السوق والكشف عن الفجوات والاحتياجات غير الملباة.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الاستفادة من الاتجاهات الصناعية وتحليل البيانات يمكن أن يوفر رؤى قيمة حول فرص النمو والتطور في السوق.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تقييم المنافسين وتحليل استراتيجياتهم يسهم في تحديد نقاط القوة والضعف والفرص المتاحة للشركة الناشئة.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إجراء اختبارات السوق وتجربة الأفكار قبل الإطلاق الكامل يساعد في تقييم الاستجابة والاهتمام بالمنتج أو الخدمة المقترحة.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