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أهمية الابتكار في نجاح الشركات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الابتكار يساهم في تميز الشركات الناشئة وجذب انتباه العملاء والمستثمرين.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تطوير منتجات وخدمات مبتكرة يمنح الشركات الناشئة الميزة التنافسية في السوق.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تشجيع الابتكار يعزز الروح الريادية ويحفز الفريق على السعي للتميز والتطوير المستمر.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الابتكار في عمليات الإنتاج والتسويق يسهم في تحقيق الكفاءة وتحسين تجربة العملاء.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الاستثمار في البحث والتطوير يعد استثمارًا حيويًا لضمان نجاح الشركات الناشئة في المستقبل.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