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أفضل الممارسات لإدارة التمويل في شركة 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تخطيط مالي دقيق يعتبر أساسًا لنجاح الشركات الناشئة، حيث يساعد في توجيه الاستثمارات بشكل فعال.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إدارة التدفق النقدي بعناية وتحليل النفقات يسهم في تحديد أفضل السياسات المالية للشركة.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التفاوض مع الموردين وتحديد شروط الدفع تعد جزءًا هامًا من استراتيجية إدارة التمويل في الشركات الناشئة.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تنويع مصادر التمويل واستخدام أدوات تمويل مبتكرة يمكن أن يعزز من قوة المركز المالي للشركة.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تقديم تقارير مالية منتظمة وشفافة تعكس وضعية الشركة يعزز من ثقة المستثمرين والشركاء.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