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كيفية بناء ثقافة مناسبة في شركتك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تحديد قيم الشركة وترسيخها في جميع جوانب العمل يسهم في بناء ثقافة مؤسسية قوية.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تشجيع على التواصل المفتوح وتقديم الرعاية للموظفين يساعد في تعزيز جو من الالتزام والتعاون.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إدماج التنوع والشمولية في سياق العمل يعزز من التفاعل الإيجابي والإبداع في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تحفيز المبادرة الشخصية وتقديم فرص التطوير الشخصي يسهم في تعزيز الروح الريادية في الفريق.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تكريس قيم النزاهة والمسؤولية في الشركة يساهم في بناء سمعة قوية وثقة في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