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الدور الحاسم للقيادة الفعالة في نمو الشركات الناشئة: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الثانية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توفير رؤية قوية وقيادة فعّالة يشكلان الأساس لنجاح الشركات الناشئة.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الثالثة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- تحفيز الفريق وتوجيه الجهود نحو تحقيق الأهداف يعكس دور القيادة الفعالة.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الرابعة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توظيف قادة قويين وقادرين على التكيف مع تغيرات البيئة يسهم في نجاح الشركة.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الخامسة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بناء علاقات إيجابية مع أعضاء الفريق يعكس الجوانب الاجتماعية للقيادة الفعالة.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السادسة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تقديم دعم وتحفيز للموظفين يعكس الدور الحيوي للقيادة في تحفيز الإنتاجية والابتكار.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