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استراتيجيات تحقيق التميز التنافسي للشركات الناشئة: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الثانية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التركيز على تقديم منتجات أو خدمات فريدة تميز الشركة عن منافسيها.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الثالثة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- تحليل نقاط القوة والضعف الداخلية يساعد في تحديد الجوانب التي يمكن تحسينها لتحقيق التميز.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الرابعة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تبني استراتيجيات تسويق مبتكرة وفعالة تعزز مكانة الشركة في العقلية الاستهلاكية.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الخامسة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الاستثمار في البحث والتطوير وتطبيق التكنولوجيا المتقدمة يسهم في تطوير منتجات وخدمات مميزة.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السادسة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الابتكار المستمر والتفاعل مع احتياجات العملاء يساعد في تعزيز التميز التنافسي وزيادة حصة السوق.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