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جذب الاستثمارات للشركات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تطوير خطط استثمارية متكاملة توضح الرؤية والاستراتيجية والفرص المتاحة للمستثمرين يعزز من جاذبية الشركة.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توجيه الجهود نحو إقامة شراكات استراتيجية مع مستثمرين محتملين يمكن أن يساهم في جلب التمويل اللازم للشركة.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الاستفادة من منصات التمويل الجماعي والمخصصة للشركات الناشئة يمكن أن تكون طريقة فعالة لجذب الاستثمارات.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توظيف استراتيجيات ترويجية مبتكرة وإقامة فعاليات تسويقية للجذب والتواصل مع المستثمرين المحتملين.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تقديم خطط أعمال متقنة ودراسات جدوى محدثة وشفافة توضح الفرص والتحديات والمخاطر المتعلقة بالاستثمار.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