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أفضل الممارسات لتطوير منتجات وخدمات مبتكرة: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إجراء بحوث مستمرة ودراسات سوقية لفهم احتياجات العملاء وتحليل الاتجاهات الصناعية والتكنولوجية.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تشجيع الابتكار وتحفيز الفكر المبدع من خلال إطلاق برامج التحفيز والتحدي والمكافآت للموظفين.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تشكيل فرق عمل متعددة التخصصات والتوجيه نحو تحليل الاحتياجات وتطوير الحلول المبتكرة والفعالة.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التعاون مع شركاء استراتيجيين والاستفادة من المنصات الرقمية والتقنيات المتقدمة لتطوير منتجات وخدمات مبتكرة.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الاستماع إلى ملاحظات العملاء والتفاعل معها بشكل فعال لتحسين المنتجات وتلبية احتياجاتهم بشكل أفضل.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