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تحليل الاتجاهات الصناعية لاتخاذ القرارات الاستراتيجية: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الثانية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متابعة وتحليل الاتجاهات الصناعية والتطورات السوقية يمكن أن يوجه اتخاذ القرارات الاستراتيجية بفعالية.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الثالثة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- تقديم دراسات استراتيجية تحليلية توضح التغيرات في السوق وتأثيرها على الصناعة والشركة.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الرابعة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التفاعل مع العملاء والشركاء وفهم توقعاتهم واحتياجاتهم يمكن أن يوجه اتخاذ القرارات الاستراتيجية بناءً على ردود فعل السوق.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الخامسة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استخدام أدوات التحليل البياني والتنبؤ يمكن أن يدعم عملية اتخاذ القرارات الاستراتيجية بأسس واقعية.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السادسة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الاستفادة من تجارب ودروس الشركات المنافسة والتعلم من التحديات والفرص المتاحة في السوق يساهم في توجيه القرارات الاستراتيجية.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