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بناء العلاقات مع العملاء في الشركات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فهم احتياجات وتوقعات العملاء وتقديم حلول مبتكرة وملائمة يمكن أن يسهم في بناء علاقات قوية ومستدامة.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توفير تجارب عملاء مميزة وخدمة عملاء متميزة يمكن أن تكسب ثقة العملاء وتعزز الولاء للعلامة التجارية.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تشجيع التواصل الدوري مع العملاء والاستماع إلى ملاحظاتهم واقتراحاتهم يمكن أن يعزز العلاقة ويحسن من تجربتهم.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تطبيق استراتيجيات التسويق الشخصي والتفاعل المباشر يمكن أن يجعل العملاء يشعرون بالاهتمام والتقدير.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الاستثمار في أنظمة إدارة علاقات العملاء (CRM) وتحليل بيانات العملاء يمكن أن يزيد من فعالية استراتيجيات بناء العلاقات.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