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تأثير العوامل الاقتصادية على استراتيجيات إنشاء الشركات: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مراقبة تقلبات السوق والتغيرات الاقتصادية المحلية والعالمية لتحديد التحديات والفرص المتاحة.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تحليل التكاليف وتقدير التكاليف المتوقعة بناءً على الظروف الاقتصادية الحالية والتوقعات المستقبلية.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ضبط استراتيجيات التسعير والتسويق للتكيف مع تغيرات الطلب والعرض في السوق.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توظيف استراتيجيات التحفيز والتسويق لزيادة حصة السوق والتنافسية في ظل الظروف الاقتصادية المتغيرة.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التواصل مع الخبراء الاقتصاديين واستشاريين ماليين لفهم التحديات وتطبيق استراتيجيات ملائمة للتحكم في المخاطرواستغلال الفرص.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