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أدوات التكنولوجيا لتسهيل عملية تأسيس الشركات: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الثانية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استخدام منصات التكنولوجيا السحابية لتخزين ومشاركة المستندات والبيانات بشكل آمن وفعال.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الثالثة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- استخدام البرمجيات المخصصة لإدارة العمليات التجارية مثل أنظمة إدارة علاقات العملاء (CRM) وأنظمة إدارة المشاريع.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الرابعة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الاعتماد على منصات التواصل والتعاون مثل البريد الإلكتروني والدردشة الفورية لتيسير التواصل بين أعضاء الفريق.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الخامسة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استخدام البرمجيات والتطبيقات المخصصة لإدارة الموارد البشرية وتوظيف الموظفين بشكل فعال وموحد.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السادسة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الاستفادة من أدوات التحليل والتقارير لمراقبة أداء الشركة واتخاذ القرارات الاستراتيجية بناءً على البيانات.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