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تأثير الاستدامة على استراتيجيات النمو للشركات الناشئة: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اعتبار الاستدامة كعنصر أساسي في استراتيجيات العمل يمكن أن يجذب المستثمرين ويزيد من قيمة الشركة.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توظيف تقنيات الإنتاج النظيفة وتبني الممارسات البيئية في عمليات الإنتاج يمكن أن يقلل من التكاليف ويعزز الاستدامة المالية.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تطوير منتجات وخدمات صديقة للبيئة يمكن أن يفتح أسواق جديدة ويزيد من جاذبية الشركة للعملاء المهتمين بالاستدامة.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الاستثمار في بنية تحتية مستدامة واعتماد سلوكيات تشغيل مستدامة يمكن أن يحسن من صورة الشركة ويعزز الثقة لدى العملاء والمستثمرين.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تكوين شراكات مع مؤسسات ومنظمات متخصصة في مجال الاستدامة يمكن أن يدعم الشركة في تطوير استراتيجيات استدامة شاملة وفعّالة.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