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كيفية تحقيق الاستدامة المالية لشركتك الناشئة: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الثانية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تحديد مصادر التمويل المناسبة والمستدامة للشركة مثل القروض ذات الفائدة المنخفضة واستثمارات رأس المال.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الثالثة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- الحفاظ على نسبة الديون إلى حقوق الملكية (D/E) بمستويات مناسبة لتفادي المخاطر المالية الزائدة.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الرابعة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تحقيق التوازن بين النفقات والإيرادات وإدارة النقدية بشكل فعال لتفادي التحميل المالي وتحقيق الاستدامة.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الخامسة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الاستثمار في تنويع مصادر الدخل وتطوير مجموعة منتجات متنوعة يمكن أن يحد من تأثير التقلبات الاقتصادية على الشركة.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السادسة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تخطيط للمخاطر المالية وتنفيذ استراتيجيات تحفظية مثل الاحتياطيات المالية لتعزيز الاستقرار المالي للشركة.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