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أساليب تطوير القدرات وتوظيف المواهب الإبداعية: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توظيف المواهب المبدعة والمتميزة التي تتمتع بالمهارات والخبرات المطلوبة لدعم أهداف الشركة.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تقديم برامج تدريبية وتطويرية متخصصة لتعزيز مهارات وقدرات الموظفين وتطوير مواهبهم.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تشجيع الابتكار والاستفادة من أفكار الموظفين في تحسين العمليات وتطوير المنتجات والخدمات.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إنشاء بيئة عمل تشجع على التعلم المستمر وتقديم الدعم والتحفيز للموظفين لاستكشاف إمكانياتهم الكاملة.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توفير فرص للتطوع والمشاركة في مشاريع محفزة يمكن أن تساعد في تطوير قدرات الموظفين وتحفيزهم لتحقيق الأهداف.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