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استراتيجيات التوسع الدولي للشركات الناشئة: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تحليل الأسواق الدولية وتحديد الفرص والتحديات المتاحة في كل سوق محتمل.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تطوير استراتيجيات توسع دولية مخصصة تعتمد على تحليل السوق واحتياجات العملاء والمنافسة.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بناء شراكات استراتيجية مع شركاء محليين في الأسواق الدولية لتسهيل عمليات الدخول وتحقيق النجاح.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التعرف على القوانين واللوائح والتحديات القانونية والضريبية في الأسواق الدولية والتكيف معها.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تطوير استراتيجيات تسويق محلية مخصصة تناسب ثقافة واحتياجات السوق المستهدفة دوليًا.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