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أسس إدارة الأزمات والتحديات للحفاظ على استمرارية الشركات الناشئة: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وضع خطط طوارئ متكاملة تشمل استجابة سريعة وتحديد المسؤوليات وتخصيص الموارد في حالات الأزمات.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تنفيذ جلسات تدريبية دورية للموظفين لزيادة الوعي والاستعداد لمواجهة الأزمات المحتملة.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بناء علاقات تعاونية مع الجهات المعنية الخارجية مثل السلطات المحلية والمنظمات غير الحكومية للتعاون في إدارة الأزمات.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تقييم الضعف في هيكل الشركة وتحسين الأنظمة والعمليات لزيادة المرونة والقدرة على التعافي من الأزمات.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استخدام التجارب السابقة والدروس المستفادة لتحسين استراتيجيات إدارة الأزمات وضمان استمرارية عمليات الشركة.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