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تقييم الأداء وقياس النجاح في شركتك الناشئة: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تحديد مؤشرات الأداء الرئيسية (KPIs) التي تعكس أهداف الشركة ومراقبةها بانتظام.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استخدام أدوات تحليل البيانات وتقنيات التقرير لتقييم الأداء وتحديد المناطق التي تحتاج إلى تحسين.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تقديم تقارير دورية ومتكررة للمسؤولين والموظفين لتقديم تقييم شامل لأداء الشركة.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تنظيم اجتماعات تقييم الأداء الفردي للموظفين وتوفير التغذية الراجعة والتوجيه لتطوير المهارات.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توظيف أفضل الممارسات والمقارنة بين الأداء الفعلي والمستهدف لتحديد الفجوات واتخاذ التدابير التصحيحية.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