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الابتكار في عمليات الإنتاج والتوريد للشركات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تبني تقنيات الإنتاج المتقدمة مثل الإنتاج الضوئي ثلاثي الأبعاد (3D printing) لتحسين كفاءة عمليات التصنيع.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استخدام الذكاء الصناعي وتحليل البيانات لتحسين التخطيط للإنتاج وتحسين جودة المنتجات.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تطوير سلاسل التوريد المرنة والمبتكرة لتحقيق تكامل أفضل وتقليل التكاليف وزيادة سرعة التسليم.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اعتماد تقنيات الإنترنت الصناعي لتحسين الاتصال والتنسيق بين مختلف مراحل عملية التوريد.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تطبيق استراتيجيات الابتكار في تصميم المنتجات وعمليات التصنيع لتلبية احتياجات العملاء بشكل أفضل وأكثر فعالية.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