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التسويق عبر وسائل التواصل الاجتماعي: الخطوات الرئيسية والأفكار المبتكرة: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يشمل التسويق عبر وسائل التواصل الاجتماعي تحليل الجمهور المستهدف وتحديد القنوات المناسبة للتواصل معهم.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تتضمن خطة التسويق عبر وسائل التواصل الاجتماعي إنشاء محتوى جذاب ومشاركته بانتظام لجذب انتباه الجمهور وتعزيز التفاعل.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-يعتبر التواصل الثنائي والمشاركة الفعّالة مع المتابعين أساسيًا في التسويق عبر وسائل التواصل الاجتماعي لبناء علاقات دائمة.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يمكن استخدام إعلانات وسائل التواصل الاجتماعي بشكل مستهدف لزيادة الوعي بالعلامة التجارية وزيادة معدلات التحويل.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تتطلب استراتيجيات التسويق عبر وسائل التواصل الاجتماعي الاستمرار في تقديم قيمة مضافة للمتابعين وتحفيز المشاركة والتفاعل لتحقيق النجاح المستمر.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