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بناء العلامة التجارية القوية: استراتيجيات تسويق فعّالة: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الثانية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يبدأ بناء العلامة التجارية القوية بتحديد رسالة العلامة وقيمها الأساسية وتوجيه الجهود التسويقية نحو تعزيز هذه الرسالة.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الثالثة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- يتضمن بناء العلامة التجارية تصميم الهوية البصرية واللوجو والألوان والشعار التي تميز العلامة عن منافسيها.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الرابعة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تشمل استراتيجيات تسويق العلامة أيضًا توظيف قصص العملاء والشهادات لتعزيز ثقة العملاء في العلامة التجارية.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الخامسة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يتطلب بناء العلامة التجارية القوية الاستمرار في تقديم منتجات وخدمات عالية الجودة تعكس قيم العلامة.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الشريحة السادسة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- يعتبر بناء العلامة التجارية عملية مستمرة تتطلب التفاني والالتزام لبناء علاقات قوية مع العملاء وتحقيق النجاح على المدى الطويل.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