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تحليل المنافسة وتطوير النقاط القوية للتفوق في السوق: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يشمل تحليل المنافسة دراسة المنافسين المباشرين وغير المباشرين لفهم استراتيجياتهم ونقاط ضعفهم ونقاط قوتهم.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يهدف تحليل المنافسة إلى تحديد الفرص الفارغة في السوق وتطوير استراتيجيات للتفوق على المنافسين.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تحليل المنافسة الدقيق التركيز على العوامل الرئيسية للنجاح في السوق وتطوير استراتيجيات لتعزيز هذه النقاط القوية.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التفوق في السوق تقديم منتجات أو خدمات مميزة تلبي احتياجات العملاء بشكل أفضل من المنافسين.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تحليل المنافسة عملية مستمرة تتطلب المراقبة المستمرة لتحركات المنافسين وتحديث الاستراتيجيات وفقًا للتغيرات في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