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تطوير خطة تسويق رقمية شاملة لتحقيق النجاح في العصر الرقمي: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يتطلب تطوير خطة تسويق رقمية شاملة فهماً عميقاً لسلوك العملاء عبر الإنترنت والتواصل الاجتماعي.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تشمل الخطة الرقمية استراتيجيات لتحسين تواجد العلامة التجارية عبر مختلف القنوات الرقمية مثل مواقع التواصل الاجتماعي والمدونات والبريد الإلكتروني.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يتضمن تطوير خطة التسويق الرقمية تحليل استخدام البيانات والتقارير لتحديد الاتجاهات وتحسين الحملات بشكل مستمر.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يعتمد النجاح في العصر الرقمي على استخدام التكنولوجيا بشكل فعّال للوصول إلى الجمهور المستهدف وتحقيق التفاعل والمشاركة.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تتطلب خطة التسويق الرقمية التكيف المستمر مع التغيرات في السوق وتطوير استراتيجيات جديدة للتفوق في بيئة الإنترنت المتغيرة.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