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استراتيجيات تسويق المحتوى: كيفية جذب واستمال الجمهور بالمحتوى الجذاب: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تعتمد استراتيجيات تسويق المحتوى على إنشاء محتوى قيم يلبي احتياجات واهتمامات الجمهور المستهدف.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يجب أن يكون المحتوى الجذاب قادرًا على إثارة اهتمام الجمهور وتحفيزه للمشاركة والتفاعل مع العلامة التجارية.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يشمل التسويق بالمحتوى إنشاء مقالات مدونة، وفيديوهات، وصور، ومواضيع قصصية تعكس رسالة العلامة وتحقق أهداف التسويق.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يتطلب التسويق بالمحتوى التفكير بشكل إبداعي ومبتكر لتقديم محتوى فريد يميز العلامة عن منافسيها.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التسويق بالمحتوى تحليل استجابة الجمهور وتحسين الحملات المستقبلية بناءً على البيانات والتحليلات.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