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تطوير استراتيجية تسويقية متكاملة للتسويق عبر القنوات المتعددة: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يتطلب تطوير استراتيجية تسويقية متكاملة توظيف مجموعة متنوعة من القنوات التسويقية مثل التلفزيون والإنترنت والصحف والإعلانات الإلكترونية.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يجب أن تكون الرسالة التسويقية متناغمة ومتماثلة عبر جميع القنوات لتعزيز التميز وزيادة الوعي بالعلامة التجارية.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تتضمن استراتيجية التسويق عبر القنوات المتعددة تحليل أداء كل قناة وتحسين الحملات بناءً على البيانات والتقارير.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يعتبر التسويق عبر القنوات المتعددة فعالًا لأنه يسمح بوصول العلامة التجارية إلى شرائح متنوعة من الجمهور وزيادة فرص التفاعل والتحويل.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يتطلب تطوير استراتيجية تسويقية متكاملة التوازن بين القنوات المدفوعة وغير المدفوعة لضمان تحقيق أقصى قدر من النجاح.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