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توظيف تكنولوجيا التسويق الحديثة في بناء العلاقات مع العملاء: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يتضمن توظيف تكنولوجيا التسويق الحديثة استخدام أدوات الأتمتة والبرمجيات الذكية لتحسين تجربة العملاء.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يمكن استخدام التكنولوجيا لتحليل بيانات العملاء وتقديم العروض والخدمات المخصصة وفقًا لاحتياجاتهم الفردية.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يشمل توظيف تكنولوجيا التسويق الحديثة تطوير تطبيقات الجوّال والمواقع الإلكترونية المتوافقة مع جميع الأجهزة.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تساعد تكنولوجيا التسويق الحديثة في توسيع نطاق التفاعل مع العملاء وتحسين مستوى الرضا والولاء تجاه العلامة التجارية.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يعد توظيف تكنولوجيا التسويق الحديثة جزءًا أساسيًا من استراتيجية التسويق الشاملة لضمان بناء علاقات دائمة ونجاح العمل في السوق.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