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تطوير استراتيجية تسويق المحتوى لتعزيز التفاعل والمشاركة: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تشمل استراتيجية تسويق المحتوى إنشاء محتوى قيم يلبي احتياجات واهتمامات الجمهور ويشجعهم على التفاعل والمشاركة.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يجب أن تتضمن استراتيجية تسويق المحتوى استخدام أنواع مختلفة من المحتوى مثل المقالات والفيديوهات والصور لزيادة التنوع وتحفيز التفاعل.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يعتمد نجاح استراتيجية تسويق المحتوى على إتقان استخدام القصص والرسائل القوية التي تعزز الاتصال العاطفي مع الجمهور.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يساعد تحليل استجابة الجمهور للمحتوى في تحسين استراتيجية التسويق المحتوى لزيادة معدلات التفاعل والمشاركة.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تعتبر استراتيجية تسويق المحتوى أداة قوية لبناء العلاقات القوية مع العملاء وتعزيز الولاء تجاه العلامة التجارية.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