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تحسين تجربة العملاء: استراتيجيات تسويق لبناء علاقات دائمة: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تحسين تجربة العملاء توفير تجربة شراء سلسة ومريحة تلبي توقعات العملاء وتتجاوب مع احتياجاتهم.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تعتبر خدمة العملاء الجيدة والاستجابة السريعة لاستفسارات العملاء جزءًا أساسيًا من استراتيجية تحسين تجربة العملاء.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يجب على الشركات العمل على بناء علاقات قوية ودائمة مع العملاء من خلال التواصل المنتظم وتقديم القيمة المضافة.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تحسين تجربة العملاء تحليل تفاعل العملاء مع المنتجات والخدمات وتطوير استراتيجيات لتحسين هذه التجارب.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تحسين تجربة العملاء جزءًا حاسمًا من استراتيجية التسويق لبناء علاقات دائمة وتحقيق الولاء والثقة من قبل العملاء.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