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توجيه الجهود التسويقية نحو الفعالية والكفاءة: الأدوات والتقنيات المساعدة: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تشمل الأدوات والتقنيات المساعدة في التسويق استخدام أنظمة إدارة علاقات العملاء (CRM) وبرامج الأتمتة التسويقية.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يساعد استخدام البرامج التحليلية وأدوات قياس الأداء في تحديد كفاءة الحملات التسويقية وتحسينها بشكل مستمر.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التقنيات الحديثة مثل الذكاء الاصطناعي وتعلم الآلة لتحليل البيانات بشكل فعال وتحسين الاستراتيجيات التسويقية.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تتيح التقنيات المساعدة في التسويق استخدام الاختبارات التجريبية (A/B testing) والتجربة والتحليل لتحسين أداء الحملات.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توجيه الجهود التسويقية نحو الفعالية والكفاءة استخدام الأدوات والتقنيات المساعدة جزءًا مهمًا من استراتيجية التسويق لتحقيق أهداف العمل بكفاءة أكبر.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