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استراتيجيات تسويقية مبتكرة لزيادة معدل التحويل وزيادة المبيعات: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تتضمن استراتيجيات تسويقية مبتكرة استخدام أساليب جديدة للتسويق مثل التسويق التجريبي والتسويق الاجتماعي.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يمكن استخدام التسويق بالتجربة لجذب العملاء وزيادة معدلات التحويل من خلال تجربة المنتجات أو الخدمات قبل الشراء.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تشمل استراتيجيات التسويق المبتكرة تقديم عروض محدودة الوقت أو تخفيضات خاصة لتحفيز العملاء على الشراء.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يمكن استخدام التسويق الاجتماعي والتأثيرات لتوجيه الجمهور نحو المنتجات أو الخدمات وزيادة معدلات التحويل.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تعتبر استراتيجيات التسويق المبتكرة وسيلة فعالة لزيادة معدلات التحويل وزيادة المبيعات من خلال استخدام أساليب جديدة ومبتكرة لجذب العملاء وإقناعهم بالشراء.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