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توجيه الجهود التسويقية نحو السوق المستهدف: استراتيجيات محددة: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توجيه الجهود التسويقية نحو السوق المستهدف استخدام استراتيجيات محددة لتلبية احتياجات العملاء المحددين.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يتطلب توجيه الجهود التسويقية نحو السوق المستهدف فهماً عميقاً للسمات الديموغرافية والسلوكية والاحتياجات الخاصة بالعملاء.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يجب أن تكون الرسالة التسويقية موجهة نحو السوق المستهدف وتلبي اهتماماتهم وتحقق قيمة فعّالة لهم.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توجيه الجهود التسويقية نحو السوق المستهدف تحديد القنوات الفعالة للوصول إليهم وتوجيه الرسالة بشكل ملائم.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يعد توجيه الجهود التسويقية نحو السوق المستهدف جزءًا أساسيًا من استراتيجية التسويق لضمان تحقيق النجاح وزيادة فرص النمو والتوسع.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