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استراتيجيات تسويقية لتعزيز التفاعل وبناء الانخراط مع العملاء: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تشمل استراتيجيات تسويقية لتعزيز التفاعل والانخراط استخدام القصص والتجارب الشخصية للعملاء لخلق ربط عاطفي مع العلامة التجارية.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يمكن استخدام استراتيجيات التسويق لتعزيز التفاعل والانخراط من خلال تقديم محتوى تفاعلي مثل الاستطلاعات والمسابقات والاستبيانات.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تشمل استراتيجيات تسويقية لبناء الانخراط مع العملاء استخدام وسائل التواصل الاجتماعي للتفاعل المستمر وتقديم الدعم السريع والشخصي.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يمكن تعزيز التفاعل والانخراط مع العملاء من خلال توفير قنوات اتصال متعددة ومتنوعة لتلبية احتياجاتهم وتوجيه استفساراتهم بسرعة.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يعتبر بناء التفاعل والانخراط مع العملاء جزءًا أساسيًا من استراتيجية التسويق لبناء علاقات دائمة وزيادة الولاء والثقة بين العملاء والعلامة التجارية.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