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تحسين استراتيجيات التسويق عبر البريد الإلكتروني لزيادة معدل الاستجابة: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تشمل استراتيجيات تحسين التسويق عبر البريد الإلكتروني تحسين جودة المحتوى وجذب العملاء من خلال عناوين البريد الإلكتروني المغرية.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يجب تضمين محتوى قيم ومخصص في رسائل البريد الإلكتروني لزيادة معدل الاستجابة وتعزيز التفاعل مع العملاء.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يمكن استخدام استراتيجيات الشخصنة والتحديث المستمر لقوائم البريد الإلكتروني لتحسين كفاءة الحملات التسويقية.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يتطلب تحسين استراتيجيات التسويق عبر البريد الإلكتروني استخدام تقنيات الاختبار A/B وتحليل البيانات لتحديد أفضل الممارسات وتحسين النتائج.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يعد تحسين استراتيجيات التسويق عبر البريد الإلكتروني جزءًا أساسيًا من استراتيجية التسويق لزيادة معدل الاستجابة وتعزيز تفاعل العملاء مع العلامة التجارية.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