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  التسويق بالمحتوى: كيفية إنشاء محتوى فعال لجذب الجمهور المستهدف: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يتضمن التسويق بالمحتوى إنشاء محتوى مفيد وجذاب يلبي احتياجات واهتمامات الجمهور المستهدف.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يجب أن يكون المحتوى متنوعًا ومتعدد الصيغ، مثل المقالات والفيديوهات والصور والمواقع الإلكترونية.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التسويق بالمحتوى تحديد الكلمات الرئيسية وتحسين محركات البحث (SEO) لزيادة وصول المحتوى للجمهور المستهدف.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يمكن استخدام قصص العملاء والدراسات الناجحة كجزء من التسويق بالمحتوى لتوضيح قيمة المنتجات أو الخدمات المقدمة.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يعتبر التسويق بالمحتوى استراتيجية فعالة لجذب الجمهور المستهدف وبناء علاقات دائمة معهم عن طريق تقديم محتوى ذو قيمة وجودة.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