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الاستراتيجيات الجاذبة للتسويق عبر الهواتف الذكية وتطبيقات الهواتف: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التسويق عبر الهواتف الذكية وتطبيقات الهواتف استخدام التطبيقات المحمولة والرسائل القصيرة والإشعارات للتفاعل مع الجمهور على الهواتف الذكية.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توظيف استراتيجيات التسويق عبر الهواتف الذكية لإرسال عروض خاصة وتنبيهات حول المنتجات والخدمات للعملاء المستهدفين.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عبر الهواتف الذكية توظيف التكنولوجيا الحديثة مثل الواقع المعزز والواقع الافتراضي لزيادة جاذبية الحملات.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يجب توجيه الرسائل والعروض بشكل مباشر وجذاب للمستخدمين عبر الهواتف الذكية لزيادة معدل التفاعل والتحويل.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يُعَدّ تطوير استراتيجيات جذابة للتسويق عبر الهواتف الذكية وتطبيقات الهواتف جزءًا أساسيًا من استراتيجية التسويق للوصول إلى الجمهور المستهدف بفعالية وزيادة المبيعات.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