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تحليل الاتجاهات والبيانات: كيفية استخدام البيانات لتحسين استراتيجيات التسويق: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تحليل الاتجاهات والبيانات استخدام البيانات والمعلومات لتحليل سلوك العملاء وفهم اتجاهات السوق.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يمكن استخدام البيانات لتحديد الفرص والتحديات في السوق وتوجيه استراتيجيات التسويق بشكل أفضل.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تحليل البيانات استخدام التحليلات الاحصائية وتقنيات التحليل الكمي والكيفي لفهم سلوك العملاء.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يتطلب تحليل البيانات استخدام الأدوات والتقنيات المتقدمة مثل التعلم الآلي وتحليل البيانات الضخمة لتحليل البيانات بشكل أكثر دقة وفعالية.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يعتبر تحليل الاتجاهات والبيانات جزءًا أساسيًا من استراتيجية التسويق لتحسين استراتيجيات التسويق وتحقيق أهداف العمل بشكل أكثر فعالية.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