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تطوير استراتيجيات تسويقية مبتكرة لتجاوز التحديات والظروف الاقتصادية: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الثانية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يتطلب تجاوز التحديات والظروف الاقتصادية استراتيجيات تسويقية مبتكرة تناسب البيئة الاقتصادية المتغيرة.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الثالثة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- يجب أن تكون الاستراتيجيات المبتكرة قادرة على التكيف مع التغيرات السريعة في السوق وتحديات الاقتصاد.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الرابعة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تشمل استراتيجيات التسويق المبتكرة توظيف التكنولوجيا الحديثة والابتكار في العمليات التسويقية لزيادة فعالية الحملات وتحسين النتائج.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الخامسة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يمكن استخدام الابتكار في تطوير منتجات جديدة أو توجيه الخدمات لتلبية احتياجات العملاء في البيئة الاقتصادية الجديدة.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السادسة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يعد تطوير استراتيجيات تسويقية مبتكرة جزءًا أساسيًا من استراتيجية التسويق لضمان استمرارية العمل والنجاح في الظروف الاقتصادية الصعبة.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