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توظيف تقنيات التسويق الذكية والتحليلات المتقدمة لتحسين أداء الحملات: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توظيف تقنيات التسويق الذكية والتحليلات المتقدمة استخدام البيانات الضخمة وتحليلها لفهم سلوك العملاء بشكل أفضل.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التحليلات المتقدمة لتحليل البيانات الكبيرة وتوجيه الجهود التسويقية نحو الفئات الهدف وتحسين تجربة العملاء.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تقنيات التسويق الذكية استخدام الذكاء الاصطناعي والتعلم الآلي والروبوتات الذكية لتحسين أداء الحملات وتحسين توجيه الرسائل.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يعتمد توظيف تقنيات التسويق الذكية والتحليلات المتقدمة على استخدام الأدوات والبرمجيات المتقدمة لجمع وتحليل البيانات بشكل فعال.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توظيف تقنيات التسويق الذكية والتحليلات المتقدمة جزءًا أساسيًا من استراتيجية التسويق لتحسين أداء الحملات وزيادة معدل النجاح.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