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استراتيجيات تسويق المحتوى الخاص بالفيديو: كيفية الاستفادة من القصص المرئية: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الثانية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يتطلب تسويق المحتوى الخاص بالفيديو إنشاء محتوى مرئي جذاب يلتقط انتباه الجمهور المستهدف ويعزز فهمه للعلامة التجارية.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الثالثة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- يجب أن تكون القصص المرئية ملهمة وتحمل رسالة قوية تتناسب مع قيم العلامة التجارية وتلهم التفاعل والمشاركة.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الرابعة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تشمل استراتيجيات تسويق المحتوى الخاص بالفيديو اختيار القصص والمواضيع التي تثير اهتمام الجمهور وتحقق أهداف العمل.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الخامسة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يمكن استخدام تقنيات التحرير والإنتاج المتقدمة لتحسين جودة الفيديوهات وجعلها مثيرة وممتعة للمشاهدين.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السادسة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يعتبر تسويق المحتوى الخاص بالفيديو استراتيجية فعالة لجذب الانتباه وزيادة الوعي بالعلامة التجارية وتحفيز التفاعل مع الجمهور.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