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توظيف استراتيجيات تسويق العلاقات العامة لتعزيز سمعة العلامة التجارية: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يتضمن توظيف استراتيجيات تسويق العلاقات العامة بناء علاقات إيجابية مع وسائل الإعلام والمؤثرين والجمهور المستهدف.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يمكن استخدام العلاقات العامة لتعزيز سمعة العلامة التجارية وتحسين الثقة بين العملاء والعلامة التجارية.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تسويق العلاقات العامة توجيه الجهود نحو تقديم القصص المثيرة والمعلومات القيمة التي تعزز الهوية والرؤية الإيجابية للعلامة التجارية.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يعتمد توظيف استراتيجيات تسويق العلاقات العامة على بناء علاقات قوية مع وسائل الإعلام والشخصيات المؤثرة لتعزيز التغطية الإعلامية الإيجابية.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يعد توظيف استراتيجيات تسويق العلاقات العامة جزءًا أساسيًا من استراتيجية التسويق لبناء سمعة قوية للعلامة التجارية وزيادة الولاء لدى العملاء.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