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تحليل وتقييم تأثير الحملات التسويقية: كيفية تقييم العائد على الاستثمار وتحسينه: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الثانية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يتضمن تحليل وتقييم تأثير الحملات التسويقية استخدام البيانات والمعلومات لقياس العائد على الاستثمار (ROI) وتحليل أداء الحملات.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الثالثة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- يمكن استخدام مؤشرات الأداء الرئيسية (KPIs) مثل معدل التحويل ومعدل النقر (CTR) ومعدل الانتقال لتقييم أداء الحملات بشكل دوري.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الرابعة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تشمل استراتيجيات تحليل وتقييم تأثير الحملات استخدام التقنيات التحليلية المتقدمة لفهم سلوك العملاء وتحديد النقاط القوية والضعف في الحملات.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الخامسة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يجب أن يتم تحليل النتائج بانتظام لتحديد الاستراتيجيات الفعالة وتحسين الحملات المستقبلية بناءً على التحليلات والتقييمات.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السادسة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يُعَدّ تحليل وتقييم تأثير الحملات التسويقية جزءًا أساسيًا من استراتيجية التسويق لتحسين أداء الحملات وزيادة عائد الاستثمار.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