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تطوير استراتيجيات تسويقية مبتكرة للتفاعل مع الجمهور في عصر الإنترنت: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الثانية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يتضمن تطوير استراتيجيات تسويقية مبتكرة في عصر الإنترنت استخدام الوسائط الرقمية ومنصات التواصل الاجتماعي للتفاعل المستمر مع الجمهور.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الثالثة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- يمكن توظيف تقنيات العرض التفاعلي والبث المباشر والتفاعل المباشر مع الجمهور لزيادة التفاعل والمشاركة.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الرابعة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تشمل استراتيجيات التسويق المبتكرة في عصر الإنترنت استخدام القصص والتجارب التفاعلية للمساهمة في بناء علاقات قوية مع الجمهور.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الخامسة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يجب أن تكون استراتيجيات التسويق متناسبة مع سلوك المستخدمين عبر الإنترنت وتوجيه الرسائل بشكل شخصي ومحتوى متنوع.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السادسة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يعد تطوير استراتيجيات تسويقية مبتكرة في عصر الإنترنت أمرًا أساسيًا لتحقيق فعالية عالية في الحملات وتحقيق أهداف العمل بشكل أفضل.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