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استخدام التسويق التجريبي والتجريبي: كيفية اختبار وتحسين الحملات بشكل فعال: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يتضمن التسويق التجريبي والتجريبي اختبار الفروض والاستراتيجيات المختلفة لتحديد الأكثر فعالية قبل تنفيذها على نطاق أوسع.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يساعد التسويق التجريبي والتجريبي في تحسين أداء الحملات من خلال تحديد العناصر التي تعمل بشكل أفضل وتحسينها بناءً على النتائج.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تشمل استراتيجيات التسويق التجريبي والتجريبي تقنيات مثل تقسيم الاختبار A/B واختبار الفترة الزمنية والاختبارات الميدانية.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يمكن استخدام التسويق التجريبي والتجريبي لاختبار العناصر المختلفة في الحملات مثل العناوين، والصور، والعروض الترويجية، ونداءات العمل.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يُعتبر استخدام التسويق التجريبي والتجريبي جزءًا أساسيًا من استراتيجية التسويق لتحسين كفاءة الحملات وزيادة معدل النجاح.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