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B777-627B-4159-88AC-B3857F2C016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7042-F0BE-4ADF-AAB1-72C70F089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0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B777-627B-4159-88AC-B3857F2C016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7042-F0BE-4ADF-AAB1-72C70F089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B777-627B-4159-88AC-B3857F2C016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7042-F0BE-4ADF-AAB1-72C70F089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7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B777-627B-4159-88AC-B3857F2C016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7042-F0BE-4ADF-AAB1-72C70F089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B777-627B-4159-88AC-B3857F2C016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7042-F0BE-4ADF-AAB1-72C70F089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B777-627B-4159-88AC-B3857F2C016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7042-F0BE-4ADF-AAB1-72C70F089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6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B777-627B-4159-88AC-B3857F2C016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7042-F0BE-4ADF-AAB1-72C70F089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5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B777-627B-4159-88AC-B3857F2C016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7042-F0BE-4ADF-AAB1-72C70F089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9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B777-627B-4159-88AC-B3857F2C016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7042-F0BE-4ADF-AAB1-72C70F089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1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B777-627B-4159-88AC-B3857F2C016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7042-F0BE-4ADF-AAB1-72C70F089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3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B777-627B-4159-88AC-B3857F2C016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7042-F0BE-4ADF-AAB1-72C70F089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8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1B777-627B-4159-88AC-B3857F2C016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37042-F0BE-4ADF-AAB1-72C70F089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9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9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userdb</dc:creator>
  <cp:lastModifiedBy>userdb</cp:lastModifiedBy>
  <cp:revision>1</cp:revision>
  <dcterms:created xsi:type="dcterms:W3CDTF">2018-09-24T11:48:54Z</dcterms:created>
  <dcterms:modified xsi:type="dcterms:W3CDTF">2018-09-24T11:49:13Z</dcterms:modified>
</cp:coreProperties>
</file>