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3" r:id="rId17"/>
    <p:sldId id="455" r:id="rId18"/>
    <p:sldId id="436" r:id="rId19"/>
    <p:sldId id="438" r:id="rId20"/>
    <p:sldId id="442" r:id="rId21"/>
    <p:sldId id="443" r:id="rId22"/>
    <p:sldId id="444" r:id="rId23"/>
    <p:sldId id="445" r:id="rId24"/>
    <p:sldId id="456" r:id="rId25"/>
    <p:sldId id="454" r:id="rId26"/>
    <p:sldId id="447" r:id="rId27"/>
    <p:sldId id="449" r:id="rId2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1435" y="4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96252</TotalTime>
  <Words>1723</Words>
  <Application>Microsoft Office PowerPoint</Application>
  <PresentationFormat>On-screen Show (4:3)</PresentationFormat>
  <Paragraphs>225</Paragraphs>
  <Slides>27</Slides>
  <Notes>26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Data Definition Language (DDL)</vt:lpstr>
      <vt:lpstr>Data Manipulation Language (DML)</vt:lpstr>
      <vt:lpstr>SQL Query Language</vt:lpstr>
      <vt:lpstr>Database Design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Administrator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Dr. Abu Sayed  Md. Mostafizur Rahaman</cp:lastModifiedBy>
  <cp:revision>459</cp:revision>
  <cp:lastPrinted>1999-06-28T19:27:31Z</cp:lastPrinted>
  <dcterms:created xsi:type="dcterms:W3CDTF">2009-12-21T15:40:22Z</dcterms:created>
  <dcterms:modified xsi:type="dcterms:W3CDTF">2023-02-15T17:44:41Z</dcterms:modified>
</cp:coreProperties>
</file>