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35" r:id="rId2"/>
    <p:sldId id="499" r:id="rId3"/>
    <p:sldId id="497" r:id="rId4"/>
    <p:sldId id="517" r:id="rId5"/>
    <p:sldId id="518" r:id="rId6"/>
    <p:sldId id="533" r:id="rId7"/>
    <p:sldId id="520" r:id="rId8"/>
    <p:sldId id="521" r:id="rId9"/>
    <p:sldId id="522" r:id="rId10"/>
    <p:sldId id="523" r:id="rId11"/>
    <p:sldId id="540" r:id="rId12"/>
    <p:sldId id="536" r:id="rId13"/>
    <p:sldId id="537" r:id="rId14"/>
    <p:sldId id="524" r:id="rId15"/>
    <p:sldId id="526" r:id="rId16"/>
    <p:sldId id="538" r:id="rId17"/>
    <p:sldId id="530" r:id="rId18"/>
    <p:sldId id="531" r:id="rId19"/>
    <p:sldId id="5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0C7743-AD65-4FE0-B8F6-1210A26EBFBB}">
          <p14:sldIdLst>
            <p14:sldId id="535"/>
            <p14:sldId id="499"/>
            <p14:sldId id="497"/>
            <p14:sldId id="517"/>
            <p14:sldId id="518"/>
            <p14:sldId id="533"/>
            <p14:sldId id="520"/>
            <p14:sldId id="521"/>
            <p14:sldId id="522"/>
            <p14:sldId id="523"/>
            <p14:sldId id="540"/>
            <p14:sldId id="536"/>
            <p14:sldId id="537"/>
            <p14:sldId id="524"/>
            <p14:sldId id="526"/>
            <p14:sldId id="538"/>
            <p14:sldId id="530"/>
            <p14:sldId id="531"/>
            <p14:sldId id="53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EEK ALAVANDI" initials="PA" lastIdx="1" clrIdx="0">
    <p:extLst>
      <p:ext uri="{19B8F6BF-5375-455C-9EA6-DF929625EA0E}">
        <p15:presenceInfo xmlns:p15="http://schemas.microsoft.com/office/powerpoint/2012/main" userId="b5177837bec5d8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F8CA0-5CEE-430B-9CFD-CF50C0779B26}" v="190" dt="2022-09-17T12:20:27.384"/>
    <p1510:client id="{D1C4EF76-08B1-4091-9CB6-095106651F69}" v="11" dt="2022-09-17T17:21:31.419"/>
    <p1510:client id="{EC2308AB-5E9C-4FEF-97F3-F60009A9C672}" v="28" dt="2022-09-17T12:51:58.88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4" autoAdjust="0"/>
    <p:restoredTop sz="94660"/>
  </p:normalViewPr>
  <p:slideViewPr>
    <p:cSldViewPr snapToGrid="0">
      <p:cViewPr varScale="1">
        <p:scale>
          <a:sx n="59" d="100"/>
          <a:sy n="59" d="100"/>
        </p:scale>
        <p:origin x="1071" y="30"/>
      </p:cViewPr>
      <p:guideLst/>
    </p:cSldViewPr>
  </p:slideViewPr>
  <p:notesTextViewPr>
    <p:cViewPr>
      <p:scale>
        <a:sx n="1" d="1"/>
        <a:sy n="1" d="1"/>
      </p:scale>
      <p:origin x="0" y="0"/>
    </p:cViewPr>
  </p:notesTextViewPr>
  <p:sorterViewPr>
    <p:cViewPr>
      <p:scale>
        <a:sx n="100" d="100"/>
        <a:sy n="100" d="100"/>
      </p:scale>
      <p:origin x="0" y="-29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D" userId="0ff2b577eb34c7bc" providerId="LiveId" clId="{D1C4EF76-08B1-4091-9CB6-095106651F69}"/>
    <pc:docChg chg="undo custSel addSld delSld modSld modSection">
      <pc:chgData name="Daniel D" userId="0ff2b577eb34c7bc" providerId="LiveId" clId="{D1C4EF76-08B1-4091-9CB6-095106651F69}" dt="2022-09-17T17:24:38.451" v="110" actId="1076"/>
      <pc:docMkLst>
        <pc:docMk/>
      </pc:docMkLst>
      <pc:sldChg chg="modSp mod">
        <pc:chgData name="Daniel D" userId="0ff2b577eb34c7bc" providerId="LiveId" clId="{D1C4EF76-08B1-4091-9CB6-095106651F69}" dt="2022-09-17T13:03:11.924" v="47" actId="20577"/>
        <pc:sldMkLst>
          <pc:docMk/>
          <pc:sldMk cId="2792268085" sldId="521"/>
        </pc:sldMkLst>
        <pc:spChg chg="mod">
          <ac:chgData name="Daniel D" userId="0ff2b577eb34c7bc" providerId="LiveId" clId="{D1C4EF76-08B1-4091-9CB6-095106651F69}" dt="2022-09-17T13:03:11.924" v="47" actId="20577"/>
          <ac:spMkLst>
            <pc:docMk/>
            <pc:sldMk cId="2792268085" sldId="521"/>
            <ac:spMk id="7" creationId="{D250C137-AD2E-7479-18DA-1841CC4159EB}"/>
          </ac:spMkLst>
        </pc:spChg>
        <pc:picChg chg="mod">
          <ac:chgData name="Daniel D" userId="0ff2b577eb34c7bc" providerId="LiveId" clId="{D1C4EF76-08B1-4091-9CB6-095106651F69}" dt="2022-09-17T13:02:55.059" v="6" actId="1076"/>
          <ac:picMkLst>
            <pc:docMk/>
            <pc:sldMk cId="2792268085" sldId="521"/>
            <ac:picMk id="8" creationId="{3420C370-8609-108D-1B16-429F86B6665E}"/>
          </ac:picMkLst>
        </pc:picChg>
        <pc:picChg chg="mod">
          <ac:chgData name="Daniel D" userId="0ff2b577eb34c7bc" providerId="LiveId" clId="{D1C4EF76-08B1-4091-9CB6-095106651F69}" dt="2022-09-17T13:02:54.806" v="5" actId="1076"/>
          <ac:picMkLst>
            <pc:docMk/>
            <pc:sldMk cId="2792268085" sldId="521"/>
            <ac:picMk id="9" creationId="{BB0FF147-A3FC-B9DC-97B4-6B5451FD732B}"/>
          </ac:picMkLst>
        </pc:picChg>
      </pc:sldChg>
      <pc:sldChg chg="addSp delSp modSp add del mod">
        <pc:chgData name="Daniel D" userId="0ff2b577eb34c7bc" providerId="LiveId" clId="{D1C4EF76-08B1-4091-9CB6-095106651F69}" dt="2022-09-17T17:21:42.283" v="98" actId="47"/>
        <pc:sldMkLst>
          <pc:docMk/>
          <pc:sldMk cId="2963072246" sldId="539"/>
        </pc:sldMkLst>
        <pc:spChg chg="add del">
          <ac:chgData name="Daniel D" userId="0ff2b577eb34c7bc" providerId="LiveId" clId="{D1C4EF76-08B1-4091-9CB6-095106651F69}" dt="2022-09-17T17:19:39.952" v="69" actId="478"/>
          <ac:spMkLst>
            <pc:docMk/>
            <pc:sldMk cId="2963072246" sldId="539"/>
            <ac:spMk id="2" creationId="{0CEE70BD-95BA-F687-9299-6C413644B7FD}"/>
          </ac:spMkLst>
        </pc:spChg>
        <pc:spChg chg="add del mod">
          <ac:chgData name="Daniel D" userId="0ff2b577eb34c7bc" providerId="LiveId" clId="{D1C4EF76-08B1-4091-9CB6-095106651F69}" dt="2022-09-17T17:19:00.987" v="58" actId="478"/>
          <ac:spMkLst>
            <pc:docMk/>
            <pc:sldMk cId="2963072246" sldId="539"/>
            <ac:spMk id="5" creationId="{0F3BA14C-A20E-9E3D-E35D-DB4352BEB52E}"/>
          </ac:spMkLst>
        </pc:spChg>
        <pc:spChg chg="del mod">
          <ac:chgData name="Daniel D" userId="0ff2b577eb34c7bc" providerId="LiveId" clId="{D1C4EF76-08B1-4091-9CB6-095106651F69}" dt="2022-09-17T17:18:39.029" v="51" actId="478"/>
          <ac:spMkLst>
            <pc:docMk/>
            <pc:sldMk cId="2963072246" sldId="539"/>
            <ac:spMk id="7" creationId="{5F785824-078E-A0FC-D8BE-66C4B04D94CA}"/>
          </ac:spMkLst>
        </pc:spChg>
        <pc:spChg chg="add del mod">
          <ac:chgData name="Daniel D" userId="0ff2b577eb34c7bc" providerId="LiveId" clId="{D1C4EF76-08B1-4091-9CB6-095106651F69}" dt="2022-09-17T17:19:04.326" v="60" actId="478"/>
          <ac:spMkLst>
            <pc:docMk/>
            <pc:sldMk cId="2963072246" sldId="539"/>
            <ac:spMk id="8" creationId="{E90F3EC7-8055-4DF8-1019-DE6C709EF6AB}"/>
          </ac:spMkLst>
        </pc:spChg>
        <pc:spChg chg="add del mod">
          <ac:chgData name="Daniel D" userId="0ff2b577eb34c7bc" providerId="LiveId" clId="{D1C4EF76-08B1-4091-9CB6-095106651F69}" dt="2022-09-17T17:18:56.853" v="57" actId="478"/>
          <ac:spMkLst>
            <pc:docMk/>
            <pc:sldMk cId="2963072246" sldId="539"/>
            <ac:spMk id="9" creationId="{99540085-9DF8-FDEF-AB1B-4C702129279C}"/>
          </ac:spMkLst>
        </pc:spChg>
        <pc:spChg chg="add mod">
          <ac:chgData name="Daniel D" userId="0ff2b577eb34c7bc" providerId="LiveId" clId="{D1C4EF76-08B1-4091-9CB6-095106651F69}" dt="2022-09-17T17:18:55.915" v="55"/>
          <ac:spMkLst>
            <pc:docMk/>
            <pc:sldMk cId="2963072246" sldId="539"/>
            <ac:spMk id="10" creationId="{ACAF6330-73E0-5032-D8ED-8B1FC8223DCF}"/>
          </ac:spMkLst>
        </pc:spChg>
        <pc:spChg chg="add mod">
          <ac:chgData name="Daniel D" userId="0ff2b577eb34c7bc" providerId="LiveId" clId="{D1C4EF76-08B1-4091-9CB6-095106651F69}" dt="2022-09-17T17:18:55.915" v="55"/>
          <ac:spMkLst>
            <pc:docMk/>
            <pc:sldMk cId="2963072246" sldId="539"/>
            <ac:spMk id="11" creationId="{0CEE70BD-95BA-F687-9299-6C413644B7FD}"/>
          </ac:spMkLst>
        </pc:spChg>
        <pc:spChg chg="add mod">
          <ac:chgData name="Daniel D" userId="0ff2b577eb34c7bc" providerId="LiveId" clId="{D1C4EF76-08B1-4091-9CB6-095106651F69}" dt="2022-09-17T17:18:55.915" v="55"/>
          <ac:spMkLst>
            <pc:docMk/>
            <pc:sldMk cId="2963072246" sldId="539"/>
            <ac:spMk id="12" creationId="{E90F3EC7-8055-4DF8-1019-DE6C709EF6AB}"/>
          </ac:spMkLst>
        </pc:spChg>
        <pc:spChg chg="add mod">
          <ac:chgData name="Daniel D" userId="0ff2b577eb34c7bc" providerId="LiveId" clId="{D1C4EF76-08B1-4091-9CB6-095106651F69}" dt="2022-09-17T17:18:55.915" v="55"/>
          <ac:spMkLst>
            <pc:docMk/>
            <pc:sldMk cId="2963072246" sldId="539"/>
            <ac:spMk id="13" creationId="{70DC2F76-9406-8670-5106-C53E00E698C7}"/>
          </ac:spMkLst>
        </pc:spChg>
        <pc:spChg chg="add mod">
          <ac:chgData name="Daniel D" userId="0ff2b577eb34c7bc" providerId="LiveId" clId="{D1C4EF76-08B1-4091-9CB6-095106651F69}" dt="2022-09-17T17:18:55.915" v="55"/>
          <ac:spMkLst>
            <pc:docMk/>
            <pc:sldMk cId="2963072246" sldId="539"/>
            <ac:spMk id="14" creationId="{FC9732B2-D858-FB5B-B8DB-D37172627E0D}"/>
          </ac:spMkLst>
        </pc:spChg>
        <pc:spChg chg="add mod">
          <ac:chgData name="Daniel D" userId="0ff2b577eb34c7bc" providerId="LiveId" clId="{D1C4EF76-08B1-4091-9CB6-095106651F69}" dt="2022-09-17T17:18:55.915" v="55"/>
          <ac:spMkLst>
            <pc:docMk/>
            <pc:sldMk cId="2963072246" sldId="539"/>
            <ac:spMk id="15" creationId="{BEFA1D64-1441-8725-4C72-54755E4A5818}"/>
          </ac:spMkLst>
        </pc:spChg>
        <pc:spChg chg="add mod">
          <ac:chgData name="Daniel D" userId="0ff2b577eb34c7bc" providerId="LiveId" clId="{D1C4EF76-08B1-4091-9CB6-095106651F69}" dt="2022-09-17T17:18:55.915" v="55"/>
          <ac:spMkLst>
            <pc:docMk/>
            <pc:sldMk cId="2963072246" sldId="539"/>
            <ac:spMk id="16" creationId="{52A57EBF-E8CE-3D14-D976-35D687A85C33}"/>
          </ac:spMkLst>
        </pc:spChg>
        <pc:spChg chg="add mod">
          <ac:chgData name="Daniel D" userId="0ff2b577eb34c7bc" providerId="LiveId" clId="{D1C4EF76-08B1-4091-9CB6-095106651F69}" dt="2022-09-17T17:18:55.915" v="55"/>
          <ac:spMkLst>
            <pc:docMk/>
            <pc:sldMk cId="2963072246" sldId="539"/>
            <ac:spMk id="17" creationId="{80E97DB6-1635-99DA-1757-660D169B4AD2}"/>
          </ac:spMkLst>
        </pc:spChg>
        <pc:spChg chg="add mod">
          <ac:chgData name="Daniel D" userId="0ff2b577eb34c7bc" providerId="LiveId" clId="{D1C4EF76-08B1-4091-9CB6-095106651F69}" dt="2022-09-17T17:19:07.987" v="62"/>
          <ac:spMkLst>
            <pc:docMk/>
            <pc:sldMk cId="2963072246" sldId="539"/>
            <ac:spMk id="21" creationId="{ACAF6330-73E0-5032-D8ED-8B1FC8223DCF}"/>
          </ac:spMkLst>
        </pc:spChg>
        <pc:spChg chg="add mod">
          <ac:chgData name="Daniel D" userId="0ff2b577eb34c7bc" providerId="LiveId" clId="{D1C4EF76-08B1-4091-9CB6-095106651F69}" dt="2022-09-17T17:19:07.987" v="62"/>
          <ac:spMkLst>
            <pc:docMk/>
            <pc:sldMk cId="2963072246" sldId="539"/>
            <ac:spMk id="22" creationId="{0CEE70BD-95BA-F687-9299-6C413644B7FD}"/>
          </ac:spMkLst>
        </pc:spChg>
        <pc:spChg chg="add mod">
          <ac:chgData name="Daniel D" userId="0ff2b577eb34c7bc" providerId="LiveId" clId="{D1C4EF76-08B1-4091-9CB6-095106651F69}" dt="2022-09-17T17:19:07.987" v="62"/>
          <ac:spMkLst>
            <pc:docMk/>
            <pc:sldMk cId="2963072246" sldId="539"/>
            <ac:spMk id="23" creationId="{E90F3EC7-8055-4DF8-1019-DE6C709EF6AB}"/>
          </ac:spMkLst>
        </pc:spChg>
        <pc:spChg chg="add mod">
          <ac:chgData name="Daniel D" userId="0ff2b577eb34c7bc" providerId="LiveId" clId="{D1C4EF76-08B1-4091-9CB6-095106651F69}" dt="2022-09-17T17:19:07.987" v="62"/>
          <ac:spMkLst>
            <pc:docMk/>
            <pc:sldMk cId="2963072246" sldId="539"/>
            <ac:spMk id="24" creationId="{70DC2F76-9406-8670-5106-C53E00E698C7}"/>
          </ac:spMkLst>
        </pc:spChg>
        <pc:spChg chg="add mod">
          <ac:chgData name="Daniel D" userId="0ff2b577eb34c7bc" providerId="LiveId" clId="{D1C4EF76-08B1-4091-9CB6-095106651F69}" dt="2022-09-17T17:19:07.987" v="62"/>
          <ac:spMkLst>
            <pc:docMk/>
            <pc:sldMk cId="2963072246" sldId="539"/>
            <ac:spMk id="25" creationId="{FC9732B2-D858-FB5B-B8DB-D37172627E0D}"/>
          </ac:spMkLst>
        </pc:spChg>
        <pc:spChg chg="add mod">
          <ac:chgData name="Daniel D" userId="0ff2b577eb34c7bc" providerId="LiveId" clId="{D1C4EF76-08B1-4091-9CB6-095106651F69}" dt="2022-09-17T17:19:07.987" v="62"/>
          <ac:spMkLst>
            <pc:docMk/>
            <pc:sldMk cId="2963072246" sldId="539"/>
            <ac:spMk id="26" creationId="{BEFA1D64-1441-8725-4C72-54755E4A5818}"/>
          </ac:spMkLst>
        </pc:spChg>
        <pc:spChg chg="add mod">
          <ac:chgData name="Daniel D" userId="0ff2b577eb34c7bc" providerId="LiveId" clId="{D1C4EF76-08B1-4091-9CB6-095106651F69}" dt="2022-09-17T17:19:07.987" v="62"/>
          <ac:spMkLst>
            <pc:docMk/>
            <pc:sldMk cId="2963072246" sldId="539"/>
            <ac:spMk id="27" creationId="{52A57EBF-E8CE-3D14-D976-35D687A85C33}"/>
          </ac:spMkLst>
        </pc:spChg>
        <pc:spChg chg="add mod">
          <ac:chgData name="Daniel D" userId="0ff2b577eb34c7bc" providerId="LiveId" clId="{D1C4EF76-08B1-4091-9CB6-095106651F69}" dt="2022-09-17T17:19:07.987" v="62"/>
          <ac:spMkLst>
            <pc:docMk/>
            <pc:sldMk cId="2963072246" sldId="539"/>
            <ac:spMk id="28" creationId="{80E97DB6-1635-99DA-1757-660D169B4AD2}"/>
          </ac:spMkLst>
        </pc:spChg>
        <pc:spChg chg="add del mod">
          <ac:chgData name="Daniel D" userId="0ff2b577eb34c7bc" providerId="LiveId" clId="{D1C4EF76-08B1-4091-9CB6-095106651F69}" dt="2022-09-17T17:19:36.499" v="68"/>
          <ac:spMkLst>
            <pc:docMk/>
            <pc:sldMk cId="2963072246" sldId="539"/>
            <ac:spMk id="32" creationId="{ACAF6330-73E0-5032-D8ED-8B1FC8223DCF}"/>
          </ac:spMkLst>
        </pc:spChg>
        <pc:spChg chg="add mod">
          <ac:chgData name="Daniel D" userId="0ff2b577eb34c7bc" providerId="LiveId" clId="{D1C4EF76-08B1-4091-9CB6-095106651F69}" dt="2022-09-17T17:19:36.499" v="68"/>
          <ac:spMkLst>
            <pc:docMk/>
            <pc:sldMk cId="2963072246" sldId="539"/>
            <ac:spMk id="33" creationId="{0CEE70BD-95BA-F687-9299-6C413644B7FD}"/>
          </ac:spMkLst>
        </pc:spChg>
        <pc:spChg chg="add mod">
          <ac:chgData name="Daniel D" userId="0ff2b577eb34c7bc" providerId="LiveId" clId="{D1C4EF76-08B1-4091-9CB6-095106651F69}" dt="2022-09-17T17:19:36.499" v="68"/>
          <ac:spMkLst>
            <pc:docMk/>
            <pc:sldMk cId="2963072246" sldId="539"/>
            <ac:spMk id="34" creationId="{E90F3EC7-8055-4DF8-1019-DE6C709EF6AB}"/>
          </ac:spMkLst>
        </pc:spChg>
        <pc:spChg chg="add mod">
          <ac:chgData name="Daniel D" userId="0ff2b577eb34c7bc" providerId="LiveId" clId="{D1C4EF76-08B1-4091-9CB6-095106651F69}" dt="2022-09-17T17:19:36.499" v="68"/>
          <ac:spMkLst>
            <pc:docMk/>
            <pc:sldMk cId="2963072246" sldId="539"/>
            <ac:spMk id="35" creationId="{70DC2F76-9406-8670-5106-C53E00E698C7}"/>
          </ac:spMkLst>
        </pc:spChg>
        <pc:spChg chg="add mod">
          <ac:chgData name="Daniel D" userId="0ff2b577eb34c7bc" providerId="LiveId" clId="{D1C4EF76-08B1-4091-9CB6-095106651F69}" dt="2022-09-17T17:19:36.499" v="68"/>
          <ac:spMkLst>
            <pc:docMk/>
            <pc:sldMk cId="2963072246" sldId="539"/>
            <ac:spMk id="36" creationId="{FC9732B2-D858-FB5B-B8DB-D37172627E0D}"/>
          </ac:spMkLst>
        </pc:spChg>
        <pc:spChg chg="add mod">
          <ac:chgData name="Daniel D" userId="0ff2b577eb34c7bc" providerId="LiveId" clId="{D1C4EF76-08B1-4091-9CB6-095106651F69}" dt="2022-09-17T17:19:36.499" v="68"/>
          <ac:spMkLst>
            <pc:docMk/>
            <pc:sldMk cId="2963072246" sldId="539"/>
            <ac:spMk id="37" creationId="{BEFA1D64-1441-8725-4C72-54755E4A5818}"/>
          </ac:spMkLst>
        </pc:spChg>
        <pc:spChg chg="add mod">
          <ac:chgData name="Daniel D" userId="0ff2b577eb34c7bc" providerId="LiveId" clId="{D1C4EF76-08B1-4091-9CB6-095106651F69}" dt="2022-09-17T17:19:36.499" v="68"/>
          <ac:spMkLst>
            <pc:docMk/>
            <pc:sldMk cId="2963072246" sldId="539"/>
            <ac:spMk id="38" creationId="{52A57EBF-E8CE-3D14-D976-35D687A85C33}"/>
          </ac:spMkLst>
        </pc:spChg>
        <pc:spChg chg="add mod">
          <ac:chgData name="Daniel D" userId="0ff2b577eb34c7bc" providerId="LiveId" clId="{D1C4EF76-08B1-4091-9CB6-095106651F69}" dt="2022-09-17T17:19:36.499" v="68"/>
          <ac:spMkLst>
            <pc:docMk/>
            <pc:sldMk cId="2963072246" sldId="539"/>
            <ac:spMk id="39" creationId="{80E97DB6-1635-99DA-1757-660D169B4AD2}"/>
          </ac:spMkLst>
        </pc:spChg>
        <pc:spChg chg="add del mod">
          <ac:chgData name="Daniel D" userId="0ff2b577eb34c7bc" providerId="LiveId" clId="{D1C4EF76-08B1-4091-9CB6-095106651F69}" dt="2022-09-17T17:19:42.519" v="70" actId="478"/>
          <ac:spMkLst>
            <pc:docMk/>
            <pc:sldMk cId="2963072246" sldId="539"/>
            <ac:spMk id="44" creationId="{5A51AF65-4874-9449-F24C-57FCE0B7EB30}"/>
          </ac:spMkLst>
        </pc:spChg>
        <pc:spChg chg="add del mod">
          <ac:chgData name="Daniel D" userId="0ff2b577eb34c7bc" providerId="LiveId" clId="{D1C4EF76-08B1-4091-9CB6-095106651F69}" dt="2022-09-17T17:19:51.202" v="74" actId="478"/>
          <ac:spMkLst>
            <pc:docMk/>
            <pc:sldMk cId="2963072246" sldId="539"/>
            <ac:spMk id="45" creationId="{ACAF6330-73E0-5032-D8ED-8B1FC8223DCF}"/>
          </ac:spMkLst>
        </pc:spChg>
        <pc:spChg chg="add del mod">
          <ac:chgData name="Daniel D" userId="0ff2b577eb34c7bc" providerId="LiveId" clId="{D1C4EF76-08B1-4091-9CB6-095106651F69}" dt="2022-09-17T17:19:59.804" v="75" actId="1076"/>
          <ac:spMkLst>
            <pc:docMk/>
            <pc:sldMk cId="2963072246" sldId="539"/>
            <ac:spMk id="46" creationId="{0CEE70BD-95BA-F687-9299-6C413644B7FD}"/>
          </ac:spMkLst>
        </pc:spChg>
        <pc:spChg chg="add del mod">
          <ac:chgData name="Daniel D" userId="0ff2b577eb34c7bc" providerId="LiveId" clId="{D1C4EF76-08B1-4091-9CB6-095106651F69}" dt="2022-09-17T17:20:35.820" v="81" actId="21"/>
          <ac:spMkLst>
            <pc:docMk/>
            <pc:sldMk cId="2963072246" sldId="539"/>
            <ac:spMk id="47" creationId="{E90F3EC7-8055-4DF8-1019-DE6C709EF6AB}"/>
          </ac:spMkLst>
        </pc:spChg>
        <pc:spChg chg="add del mod">
          <ac:chgData name="Daniel D" userId="0ff2b577eb34c7bc" providerId="LiveId" clId="{D1C4EF76-08B1-4091-9CB6-095106651F69}" dt="2022-09-17T17:21:20.298" v="91" actId="21"/>
          <ac:spMkLst>
            <pc:docMk/>
            <pc:sldMk cId="2963072246" sldId="539"/>
            <ac:spMk id="48" creationId="{70DC2F76-9406-8670-5106-C53E00E698C7}"/>
          </ac:spMkLst>
        </pc:spChg>
        <pc:spChg chg="add del mod">
          <ac:chgData name="Daniel D" userId="0ff2b577eb34c7bc" providerId="LiveId" clId="{D1C4EF76-08B1-4091-9CB6-095106651F69}" dt="2022-09-17T17:20:35.820" v="81" actId="21"/>
          <ac:spMkLst>
            <pc:docMk/>
            <pc:sldMk cId="2963072246" sldId="539"/>
            <ac:spMk id="49" creationId="{FC9732B2-D858-FB5B-B8DB-D37172627E0D}"/>
          </ac:spMkLst>
        </pc:spChg>
        <pc:spChg chg="add del mod">
          <ac:chgData name="Daniel D" userId="0ff2b577eb34c7bc" providerId="LiveId" clId="{D1C4EF76-08B1-4091-9CB6-095106651F69}" dt="2022-09-17T17:21:28.855" v="93" actId="21"/>
          <ac:spMkLst>
            <pc:docMk/>
            <pc:sldMk cId="2963072246" sldId="539"/>
            <ac:spMk id="50" creationId="{BEFA1D64-1441-8725-4C72-54755E4A5818}"/>
          </ac:spMkLst>
        </pc:spChg>
        <pc:spChg chg="add del mod">
          <ac:chgData name="Daniel D" userId="0ff2b577eb34c7bc" providerId="LiveId" clId="{D1C4EF76-08B1-4091-9CB6-095106651F69}" dt="2022-09-17T17:20:35.820" v="81" actId="21"/>
          <ac:spMkLst>
            <pc:docMk/>
            <pc:sldMk cId="2963072246" sldId="539"/>
            <ac:spMk id="51" creationId="{52A57EBF-E8CE-3D14-D976-35D687A85C33}"/>
          </ac:spMkLst>
        </pc:spChg>
        <pc:spChg chg="add del mod">
          <ac:chgData name="Daniel D" userId="0ff2b577eb34c7bc" providerId="LiveId" clId="{D1C4EF76-08B1-4091-9CB6-095106651F69}" dt="2022-09-17T17:20:59.389" v="85" actId="21"/>
          <ac:spMkLst>
            <pc:docMk/>
            <pc:sldMk cId="2963072246" sldId="539"/>
            <ac:spMk id="52" creationId="{80E97DB6-1635-99DA-1757-660D169B4AD2}"/>
          </ac:spMkLst>
        </pc:spChg>
        <pc:picChg chg="del">
          <ac:chgData name="Daniel D" userId="0ff2b577eb34c7bc" providerId="LiveId" clId="{D1C4EF76-08B1-4091-9CB6-095106651F69}" dt="2022-09-17T17:18:35.353" v="49" actId="478"/>
          <ac:picMkLst>
            <pc:docMk/>
            <pc:sldMk cId="2963072246" sldId="539"/>
            <ac:picMk id="3" creationId="{42268C7E-D5F8-6DBB-7549-9B456D99ABEE}"/>
          </ac:picMkLst>
        </pc:picChg>
        <pc:picChg chg="add mod">
          <ac:chgData name="Daniel D" userId="0ff2b577eb34c7bc" providerId="LiveId" clId="{D1C4EF76-08B1-4091-9CB6-095106651F69}" dt="2022-09-17T17:18:55.915" v="55"/>
          <ac:picMkLst>
            <pc:docMk/>
            <pc:sldMk cId="2963072246" sldId="539"/>
            <ac:picMk id="18" creationId="{64B6800E-CC6E-8BFF-2535-65C40A74A5EA}"/>
          </ac:picMkLst>
        </pc:picChg>
        <pc:picChg chg="add mod">
          <ac:chgData name="Daniel D" userId="0ff2b577eb34c7bc" providerId="LiveId" clId="{D1C4EF76-08B1-4091-9CB6-095106651F69}" dt="2022-09-17T17:18:55.915" v="55"/>
          <ac:picMkLst>
            <pc:docMk/>
            <pc:sldMk cId="2963072246" sldId="539"/>
            <ac:picMk id="19" creationId="{4D1EBEB5-DC7A-95E9-A75B-516CA7B998CE}"/>
          </ac:picMkLst>
        </pc:picChg>
        <pc:picChg chg="add mod">
          <ac:chgData name="Daniel D" userId="0ff2b577eb34c7bc" providerId="LiveId" clId="{D1C4EF76-08B1-4091-9CB6-095106651F69}" dt="2022-09-17T17:18:55.915" v="55"/>
          <ac:picMkLst>
            <pc:docMk/>
            <pc:sldMk cId="2963072246" sldId="539"/>
            <ac:picMk id="20" creationId="{AA2608BA-CF18-81BB-6E81-451D81A3A98D}"/>
          </ac:picMkLst>
        </pc:picChg>
        <pc:picChg chg="add mod">
          <ac:chgData name="Daniel D" userId="0ff2b577eb34c7bc" providerId="LiveId" clId="{D1C4EF76-08B1-4091-9CB6-095106651F69}" dt="2022-09-17T17:19:07.987" v="62"/>
          <ac:picMkLst>
            <pc:docMk/>
            <pc:sldMk cId="2963072246" sldId="539"/>
            <ac:picMk id="29" creationId="{64B6800E-CC6E-8BFF-2535-65C40A74A5EA}"/>
          </ac:picMkLst>
        </pc:picChg>
        <pc:picChg chg="add mod">
          <ac:chgData name="Daniel D" userId="0ff2b577eb34c7bc" providerId="LiveId" clId="{D1C4EF76-08B1-4091-9CB6-095106651F69}" dt="2022-09-17T17:19:07.987" v="62"/>
          <ac:picMkLst>
            <pc:docMk/>
            <pc:sldMk cId="2963072246" sldId="539"/>
            <ac:picMk id="30" creationId="{4D1EBEB5-DC7A-95E9-A75B-516CA7B998CE}"/>
          </ac:picMkLst>
        </pc:picChg>
        <pc:picChg chg="add mod">
          <ac:chgData name="Daniel D" userId="0ff2b577eb34c7bc" providerId="LiveId" clId="{D1C4EF76-08B1-4091-9CB6-095106651F69}" dt="2022-09-17T17:19:07.987" v="62"/>
          <ac:picMkLst>
            <pc:docMk/>
            <pc:sldMk cId="2963072246" sldId="539"/>
            <ac:picMk id="31" creationId="{AA2608BA-CF18-81BB-6E81-451D81A3A98D}"/>
          </ac:picMkLst>
        </pc:picChg>
        <pc:picChg chg="add mod">
          <ac:chgData name="Daniel D" userId="0ff2b577eb34c7bc" providerId="LiveId" clId="{D1C4EF76-08B1-4091-9CB6-095106651F69}" dt="2022-09-17T17:19:36.499" v="68"/>
          <ac:picMkLst>
            <pc:docMk/>
            <pc:sldMk cId="2963072246" sldId="539"/>
            <ac:picMk id="40" creationId="{64B6800E-CC6E-8BFF-2535-65C40A74A5EA}"/>
          </ac:picMkLst>
        </pc:picChg>
        <pc:picChg chg="add mod">
          <ac:chgData name="Daniel D" userId="0ff2b577eb34c7bc" providerId="LiveId" clId="{D1C4EF76-08B1-4091-9CB6-095106651F69}" dt="2022-09-17T17:19:36.499" v="68"/>
          <ac:picMkLst>
            <pc:docMk/>
            <pc:sldMk cId="2963072246" sldId="539"/>
            <ac:picMk id="41" creationId="{4D1EBEB5-DC7A-95E9-A75B-516CA7B998CE}"/>
          </ac:picMkLst>
        </pc:picChg>
        <pc:picChg chg="add mod">
          <ac:chgData name="Daniel D" userId="0ff2b577eb34c7bc" providerId="LiveId" clId="{D1C4EF76-08B1-4091-9CB6-095106651F69}" dt="2022-09-17T17:19:36.499" v="68"/>
          <ac:picMkLst>
            <pc:docMk/>
            <pc:sldMk cId="2963072246" sldId="539"/>
            <ac:picMk id="42" creationId="{AA2608BA-CF18-81BB-6E81-451D81A3A98D}"/>
          </ac:picMkLst>
        </pc:picChg>
        <pc:picChg chg="add del mod">
          <ac:chgData name="Daniel D" userId="0ff2b577eb34c7bc" providerId="LiveId" clId="{D1C4EF76-08B1-4091-9CB6-095106651F69}" dt="2022-09-17T17:20:35.820" v="81" actId="21"/>
          <ac:picMkLst>
            <pc:docMk/>
            <pc:sldMk cId="2963072246" sldId="539"/>
            <ac:picMk id="53" creationId="{64B6800E-CC6E-8BFF-2535-65C40A74A5EA}"/>
          </ac:picMkLst>
        </pc:picChg>
        <pc:picChg chg="add del mod">
          <ac:chgData name="Daniel D" userId="0ff2b577eb34c7bc" providerId="LiveId" clId="{D1C4EF76-08B1-4091-9CB6-095106651F69}" dt="2022-09-17T17:20:35.820" v="81" actId="21"/>
          <ac:picMkLst>
            <pc:docMk/>
            <pc:sldMk cId="2963072246" sldId="539"/>
            <ac:picMk id="54" creationId="{4D1EBEB5-DC7A-95E9-A75B-516CA7B998CE}"/>
          </ac:picMkLst>
        </pc:picChg>
        <pc:picChg chg="add del mod">
          <ac:chgData name="Daniel D" userId="0ff2b577eb34c7bc" providerId="LiveId" clId="{D1C4EF76-08B1-4091-9CB6-095106651F69}" dt="2022-09-17T17:20:35.820" v="81" actId="21"/>
          <ac:picMkLst>
            <pc:docMk/>
            <pc:sldMk cId="2963072246" sldId="539"/>
            <ac:picMk id="55" creationId="{AA2608BA-CF18-81BB-6E81-451D81A3A98D}"/>
          </ac:picMkLst>
        </pc:picChg>
      </pc:sldChg>
      <pc:sldChg chg="addSp delSp modSp add mod">
        <pc:chgData name="Daniel D" userId="0ff2b577eb34c7bc" providerId="LiveId" clId="{D1C4EF76-08B1-4091-9CB6-095106651F69}" dt="2022-09-17T17:24:38.451" v="110" actId="1076"/>
        <pc:sldMkLst>
          <pc:docMk/>
          <pc:sldMk cId="1975735826" sldId="540"/>
        </pc:sldMkLst>
        <pc:spChg chg="add del mod">
          <ac:chgData name="Daniel D" userId="0ff2b577eb34c7bc" providerId="LiveId" clId="{D1C4EF76-08B1-4091-9CB6-095106651F69}" dt="2022-09-17T17:20:27.351" v="80" actId="478"/>
          <ac:spMkLst>
            <pc:docMk/>
            <pc:sldMk cId="1975735826" sldId="540"/>
            <ac:spMk id="5" creationId="{244C5195-0450-3A0F-BD6E-CD2D89D65965}"/>
          </ac:spMkLst>
        </pc:spChg>
        <pc:spChg chg="add mod">
          <ac:chgData name="Daniel D" userId="0ff2b577eb34c7bc" providerId="LiveId" clId="{D1C4EF76-08B1-4091-9CB6-095106651F69}" dt="2022-09-17T17:20:39.651" v="82"/>
          <ac:spMkLst>
            <pc:docMk/>
            <pc:sldMk cId="1975735826" sldId="540"/>
            <ac:spMk id="6" creationId="{B45F080F-60DB-3238-3EA9-D96163B0F12D}"/>
          </ac:spMkLst>
        </pc:spChg>
        <pc:spChg chg="del">
          <ac:chgData name="Daniel D" userId="0ff2b577eb34c7bc" providerId="LiveId" clId="{D1C4EF76-08B1-4091-9CB6-095106651F69}" dt="2022-09-17T17:20:22.727" v="78" actId="478"/>
          <ac:spMkLst>
            <pc:docMk/>
            <pc:sldMk cId="1975735826" sldId="540"/>
            <ac:spMk id="7" creationId="{5F785824-078E-A0FC-D8BE-66C4B04D94CA}"/>
          </ac:spMkLst>
        </pc:spChg>
        <pc:spChg chg="del">
          <ac:chgData name="Daniel D" userId="0ff2b577eb34c7bc" providerId="LiveId" clId="{D1C4EF76-08B1-4091-9CB6-095106651F69}" dt="2022-09-17T17:20:24.831" v="79" actId="478"/>
          <ac:spMkLst>
            <pc:docMk/>
            <pc:sldMk cId="1975735826" sldId="540"/>
            <ac:spMk id="8" creationId="{E90F3EC7-8055-4DF8-1019-DE6C709EF6AB}"/>
          </ac:spMkLst>
        </pc:spChg>
        <pc:spChg chg="add mod">
          <ac:chgData name="Daniel D" userId="0ff2b577eb34c7bc" providerId="LiveId" clId="{D1C4EF76-08B1-4091-9CB6-095106651F69}" dt="2022-09-17T17:20:39.651" v="82"/>
          <ac:spMkLst>
            <pc:docMk/>
            <pc:sldMk cId="1975735826" sldId="540"/>
            <ac:spMk id="9" creationId="{04316A5D-F6D1-B5FB-28BA-E0F319AC4FBC}"/>
          </ac:spMkLst>
        </pc:spChg>
        <pc:spChg chg="add mod">
          <ac:chgData name="Daniel D" userId="0ff2b577eb34c7bc" providerId="LiveId" clId="{D1C4EF76-08B1-4091-9CB6-095106651F69}" dt="2022-09-17T17:24:31.760" v="109" actId="1076"/>
          <ac:spMkLst>
            <pc:docMk/>
            <pc:sldMk cId="1975735826" sldId="540"/>
            <ac:spMk id="10" creationId="{9E07B4AC-2803-79DD-0F8A-1D1A9EABBCA7}"/>
          </ac:spMkLst>
        </pc:spChg>
        <pc:spChg chg="add mod">
          <ac:chgData name="Daniel D" userId="0ff2b577eb34c7bc" providerId="LiveId" clId="{D1C4EF76-08B1-4091-9CB6-095106651F69}" dt="2022-09-17T17:21:10.965" v="88" actId="1076"/>
          <ac:spMkLst>
            <pc:docMk/>
            <pc:sldMk cId="1975735826" sldId="540"/>
            <ac:spMk id="14" creationId="{82E73360-5633-A0D8-34E9-D7A6BAC39C90}"/>
          </ac:spMkLst>
        </pc:spChg>
        <pc:spChg chg="add mod">
          <ac:chgData name="Daniel D" userId="0ff2b577eb34c7bc" providerId="LiveId" clId="{D1C4EF76-08B1-4091-9CB6-095106651F69}" dt="2022-09-17T17:21:22.628" v="92"/>
          <ac:spMkLst>
            <pc:docMk/>
            <pc:sldMk cId="1975735826" sldId="540"/>
            <ac:spMk id="15" creationId="{51669384-1DE3-6F58-5773-F03B9F5F5A5A}"/>
          </ac:spMkLst>
        </pc:spChg>
        <pc:spChg chg="add mod">
          <ac:chgData name="Daniel D" userId="0ff2b577eb34c7bc" providerId="LiveId" clId="{D1C4EF76-08B1-4091-9CB6-095106651F69}" dt="2022-09-17T17:24:38.451" v="110" actId="1076"/>
          <ac:spMkLst>
            <pc:docMk/>
            <pc:sldMk cId="1975735826" sldId="540"/>
            <ac:spMk id="16" creationId="{2584F8B7-52F9-B84F-6382-8401C405055A}"/>
          </ac:spMkLst>
        </pc:spChg>
        <pc:picChg chg="del">
          <ac:chgData name="Daniel D" userId="0ff2b577eb34c7bc" providerId="LiveId" clId="{D1C4EF76-08B1-4091-9CB6-095106651F69}" dt="2022-09-17T17:20:19.892" v="77" actId="478"/>
          <ac:picMkLst>
            <pc:docMk/>
            <pc:sldMk cId="1975735826" sldId="540"/>
            <ac:picMk id="3" creationId="{42268C7E-D5F8-6DBB-7549-9B456D99ABEE}"/>
          </ac:picMkLst>
        </pc:picChg>
        <pc:picChg chg="add del mod">
          <ac:chgData name="Daniel D" userId="0ff2b577eb34c7bc" providerId="LiveId" clId="{D1C4EF76-08B1-4091-9CB6-095106651F69}" dt="2022-09-17T17:21:52.712" v="100" actId="478"/>
          <ac:picMkLst>
            <pc:docMk/>
            <pc:sldMk cId="1975735826" sldId="540"/>
            <ac:picMk id="11" creationId="{14D3CCEF-CA8F-16FC-D17C-DE7CCA32B4F2}"/>
          </ac:picMkLst>
        </pc:picChg>
        <pc:picChg chg="add del mod">
          <ac:chgData name="Daniel D" userId="0ff2b577eb34c7bc" providerId="LiveId" clId="{D1C4EF76-08B1-4091-9CB6-095106651F69}" dt="2022-09-17T17:21:53.964" v="101" actId="478"/>
          <ac:picMkLst>
            <pc:docMk/>
            <pc:sldMk cId="1975735826" sldId="540"/>
            <ac:picMk id="12" creationId="{0FDF80C4-D021-FF8E-B63F-2D856ACC3E87}"/>
          </ac:picMkLst>
        </pc:picChg>
        <pc:picChg chg="add del mod">
          <ac:chgData name="Daniel D" userId="0ff2b577eb34c7bc" providerId="LiveId" clId="{D1C4EF76-08B1-4091-9CB6-095106651F69}" dt="2022-09-17T17:21:51.423" v="99" actId="478"/>
          <ac:picMkLst>
            <pc:docMk/>
            <pc:sldMk cId="1975735826" sldId="540"/>
            <ac:picMk id="13" creationId="{FC2148DD-8E2B-DC09-25B5-6B04C4066340}"/>
          </ac:picMkLst>
        </pc:picChg>
        <pc:picChg chg="add mod">
          <ac:chgData name="Daniel D" userId="0ff2b577eb34c7bc" providerId="LiveId" clId="{D1C4EF76-08B1-4091-9CB6-095106651F69}" dt="2022-09-17T17:23:42.641" v="103" actId="1076"/>
          <ac:picMkLst>
            <pc:docMk/>
            <pc:sldMk cId="1975735826" sldId="540"/>
            <ac:picMk id="18" creationId="{901F04D4-5054-ED48-1E4F-ABF4CC8878D1}"/>
          </ac:picMkLst>
        </pc:picChg>
        <pc:picChg chg="add mod">
          <ac:chgData name="Daniel D" userId="0ff2b577eb34c7bc" providerId="LiveId" clId="{D1C4EF76-08B1-4091-9CB6-095106651F69}" dt="2022-09-17T17:24:05.760" v="105" actId="1076"/>
          <ac:picMkLst>
            <pc:docMk/>
            <pc:sldMk cId="1975735826" sldId="540"/>
            <ac:picMk id="20" creationId="{A1003F54-BC85-9DC2-3913-3325F6DF1F81}"/>
          </ac:picMkLst>
        </pc:picChg>
        <pc:picChg chg="add mod">
          <ac:chgData name="Daniel D" userId="0ff2b577eb34c7bc" providerId="LiveId" clId="{D1C4EF76-08B1-4091-9CB6-095106651F69}" dt="2022-09-17T17:24:27.171" v="108" actId="1076"/>
          <ac:picMkLst>
            <pc:docMk/>
            <pc:sldMk cId="1975735826" sldId="540"/>
            <ac:picMk id="22" creationId="{EF9C20B1-A54C-D29E-8390-D2280F5E37E8}"/>
          </ac:picMkLst>
        </pc:picChg>
      </pc:sldChg>
    </pc:docChg>
  </pc:docChgLst>
  <pc:docChgLst>
    <pc:chgData name="Daniel D" userId="0ff2b577eb34c7bc" providerId="LiveId" clId="{7D7F8CA0-5CEE-430B-9CFD-CF50C0779B26}"/>
    <pc:docChg chg="undo redo custSel addSld delSld modSld sldOrd modMainMaster modSection">
      <pc:chgData name="Daniel D" userId="0ff2b577eb34c7bc" providerId="LiveId" clId="{7D7F8CA0-5CEE-430B-9CFD-CF50C0779B26}" dt="2022-09-17T12:23:27.188" v="4838" actId="14100"/>
      <pc:docMkLst>
        <pc:docMk/>
      </pc:docMkLst>
      <pc:sldChg chg="addSp delSp modSp del mod modTransition">
        <pc:chgData name="Daniel D" userId="0ff2b577eb34c7bc" providerId="LiveId" clId="{7D7F8CA0-5CEE-430B-9CFD-CF50C0779B26}" dt="2022-09-17T10:47:33.370" v="4470" actId="47"/>
        <pc:sldMkLst>
          <pc:docMk/>
          <pc:sldMk cId="3166775215" sldId="495"/>
        </pc:sldMkLst>
        <pc:spChg chg="add mod">
          <ac:chgData name="Daniel D" userId="0ff2b577eb34c7bc" providerId="LiveId" clId="{7D7F8CA0-5CEE-430B-9CFD-CF50C0779B26}" dt="2022-09-17T10:10:13.439" v="3962" actId="1076"/>
          <ac:spMkLst>
            <pc:docMk/>
            <pc:sldMk cId="3166775215" sldId="495"/>
            <ac:spMk id="2" creationId="{5023BB8C-EB28-9E89-322F-F109548D7FE5}"/>
          </ac:spMkLst>
        </pc:spChg>
        <pc:spChg chg="add del mod">
          <ac:chgData name="Daniel D" userId="0ff2b577eb34c7bc" providerId="LiveId" clId="{7D7F8CA0-5CEE-430B-9CFD-CF50C0779B26}" dt="2022-09-17T06:21:47.568" v="369" actId="21"/>
          <ac:spMkLst>
            <pc:docMk/>
            <pc:sldMk cId="3166775215" sldId="495"/>
            <ac:spMk id="3" creationId="{62B5145F-0DA8-093E-C769-47AC5358FC72}"/>
          </ac:spMkLst>
        </pc:spChg>
        <pc:spChg chg="add del">
          <ac:chgData name="Daniel D" userId="0ff2b577eb34c7bc" providerId="LiveId" clId="{7D7F8CA0-5CEE-430B-9CFD-CF50C0779B26}" dt="2022-09-17T10:04:00.063" v="3883" actId="22"/>
          <ac:spMkLst>
            <pc:docMk/>
            <pc:sldMk cId="3166775215" sldId="495"/>
            <ac:spMk id="4" creationId="{64B7973B-79A1-3735-893B-929C7D012A0C}"/>
          </ac:spMkLst>
        </pc:spChg>
        <pc:spChg chg="add del mod">
          <ac:chgData name="Daniel D" userId="0ff2b577eb34c7bc" providerId="LiveId" clId="{7D7F8CA0-5CEE-430B-9CFD-CF50C0779B26}" dt="2022-09-17T10:09:20.313" v="3932" actId="21"/>
          <ac:spMkLst>
            <pc:docMk/>
            <pc:sldMk cId="3166775215" sldId="495"/>
            <ac:spMk id="7" creationId="{38E876AA-3C80-3443-5241-3267DC0C7D25}"/>
          </ac:spMkLst>
        </pc:spChg>
        <pc:spChg chg="add del mod">
          <ac:chgData name="Daniel D" userId="0ff2b577eb34c7bc" providerId="LiveId" clId="{7D7F8CA0-5CEE-430B-9CFD-CF50C0779B26}" dt="2022-09-17T10:15:11.359" v="4169"/>
          <ac:spMkLst>
            <pc:docMk/>
            <pc:sldMk cId="3166775215" sldId="495"/>
            <ac:spMk id="8" creationId="{85014EDE-B5D7-C8BB-A2AB-C2EAAB764F2D}"/>
          </ac:spMkLst>
        </pc:spChg>
        <pc:spChg chg="add del mod">
          <ac:chgData name="Daniel D" userId="0ff2b577eb34c7bc" providerId="LiveId" clId="{7D7F8CA0-5CEE-430B-9CFD-CF50C0779B26}" dt="2022-09-17T10:46:26.860" v="4433" actId="21"/>
          <ac:spMkLst>
            <pc:docMk/>
            <pc:sldMk cId="3166775215" sldId="495"/>
            <ac:spMk id="10" creationId="{6E7DE75D-8C88-E913-0F79-D440580F4107}"/>
          </ac:spMkLst>
        </pc:spChg>
        <pc:spChg chg="add del mod">
          <ac:chgData name="Daniel D" userId="0ff2b577eb34c7bc" providerId="LiveId" clId="{7D7F8CA0-5CEE-430B-9CFD-CF50C0779B26}" dt="2022-09-17T06:19:58.371" v="259" actId="478"/>
          <ac:spMkLst>
            <pc:docMk/>
            <pc:sldMk cId="3166775215" sldId="495"/>
            <ac:spMk id="11" creationId="{28E01B24-57FA-D4D4-4035-020795BB6483}"/>
          </ac:spMkLst>
        </pc:spChg>
        <pc:spChg chg="add del mod">
          <ac:chgData name="Daniel D" userId="0ff2b577eb34c7bc" providerId="LiveId" clId="{7D7F8CA0-5CEE-430B-9CFD-CF50C0779B26}" dt="2022-09-17T10:13:40.259" v="4123" actId="478"/>
          <ac:spMkLst>
            <pc:docMk/>
            <pc:sldMk cId="3166775215" sldId="495"/>
            <ac:spMk id="11" creationId="{D275057B-2D29-41C3-C95A-3F88C2EF9D5E}"/>
          </ac:spMkLst>
        </pc:spChg>
        <pc:spChg chg="add mod">
          <ac:chgData name="Daniel D" userId="0ff2b577eb34c7bc" providerId="LiveId" clId="{7D7F8CA0-5CEE-430B-9CFD-CF50C0779B26}" dt="2022-09-17T10:24:41.597" v="4298" actId="20577"/>
          <ac:spMkLst>
            <pc:docMk/>
            <pc:sldMk cId="3166775215" sldId="495"/>
            <ac:spMk id="12" creationId="{AFFF2496-2D17-98A6-70FC-64E82136EF9F}"/>
          </ac:spMkLst>
        </pc:spChg>
        <pc:spChg chg="add del mod">
          <ac:chgData name="Daniel D" userId="0ff2b577eb34c7bc" providerId="LiveId" clId="{7D7F8CA0-5CEE-430B-9CFD-CF50C0779B26}" dt="2022-09-17T10:11:02.509" v="3969" actId="21"/>
          <ac:spMkLst>
            <pc:docMk/>
            <pc:sldMk cId="3166775215" sldId="495"/>
            <ac:spMk id="13" creationId="{1422BDA3-AEF8-2C44-D43E-E699C5D59294}"/>
          </ac:spMkLst>
        </pc:spChg>
        <pc:spChg chg="add mod">
          <ac:chgData name="Daniel D" userId="0ff2b577eb34c7bc" providerId="LiveId" clId="{7D7F8CA0-5CEE-430B-9CFD-CF50C0779B26}" dt="2022-09-17T10:24:47.466" v="4300" actId="14100"/>
          <ac:spMkLst>
            <pc:docMk/>
            <pc:sldMk cId="3166775215" sldId="495"/>
            <ac:spMk id="14" creationId="{859EDFB7-424F-17A9-70BF-3BA99FAA5EB2}"/>
          </ac:spMkLst>
        </pc:spChg>
        <pc:spChg chg="add del mod">
          <ac:chgData name="Daniel D" userId="0ff2b577eb34c7bc" providerId="LiveId" clId="{7D7F8CA0-5CEE-430B-9CFD-CF50C0779B26}" dt="2022-09-17T10:12:48.452" v="4114" actId="21"/>
          <ac:spMkLst>
            <pc:docMk/>
            <pc:sldMk cId="3166775215" sldId="495"/>
            <ac:spMk id="15" creationId="{6B5CEAC3-29CE-5AEE-E981-A28FD143DBDC}"/>
          </ac:spMkLst>
        </pc:spChg>
        <pc:spChg chg="add mod">
          <ac:chgData name="Daniel D" userId="0ff2b577eb34c7bc" providerId="LiveId" clId="{7D7F8CA0-5CEE-430B-9CFD-CF50C0779B26}" dt="2022-09-17T10:16:16.990" v="4181" actId="1076"/>
          <ac:spMkLst>
            <pc:docMk/>
            <pc:sldMk cId="3166775215" sldId="495"/>
            <ac:spMk id="16" creationId="{0592A01A-C997-41A3-D8BA-30C7E0B6B814}"/>
          </ac:spMkLst>
        </pc:spChg>
        <pc:graphicFrameChg chg="add del mod modGraphic">
          <ac:chgData name="Daniel D" userId="0ff2b577eb34c7bc" providerId="LiveId" clId="{7D7F8CA0-5CEE-430B-9CFD-CF50C0779B26}" dt="2022-09-17T10:09:30.032" v="3933" actId="21"/>
          <ac:graphicFrameMkLst>
            <pc:docMk/>
            <pc:sldMk cId="3166775215" sldId="495"/>
            <ac:graphicFrameMk id="6" creationId="{09CF08A4-CB8B-1000-CBEC-B00E7DE827EF}"/>
          </ac:graphicFrameMkLst>
        </pc:graphicFrameChg>
        <pc:picChg chg="add del mod">
          <ac:chgData name="Daniel D" userId="0ff2b577eb34c7bc" providerId="LiveId" clId="{7D7F8CA0-5CEE-430B-9CFD-CF50C0779B26}" dt="2022-09-17T06:19:49.568" v="258" actId="478"/>
          <ac:picMkLst>
            <pc:docMk/>
            <pc:sldMk cId="3166775215" sldId="495"/>
            <ac:picMk id="4" creationId="{8227A299-B26E-C775-B546-6A4F1AA801E2}"/>
          </ac:picMkLst>
        </pc:picChg>
        <pc:picChg chg="add mod">
          <ac:chgData name="Daniel D" userId="0ff2b577eb34c7bc" providerId="LiveId" clId="{7D7F8CA0-5CEE-430B-9CFD-CF50C0779B26}" dt="2022-09-17T08:32:21.975" v="3868" actId="1076"/>
          <ac:picMkLst>
            <pc:docMk/>
            <pc:sldMk cId="3166775215" sldId="495"/>
            <ac:picMk id="5" creationId="{865CC6C9-0CA7-6F95-DB3F-6640A16996C9}"/>
          </ac:picMkLst>
        </pc:picChg>
        <pc:picChg chg="add del mod">
          <ac:chgData name="Daniel D" userId="0ff2b577eb34c7bc" providerId="LiveId" clId="{7D7F8CA0-5CEE-430B-9CFD-CF50C0779B26}" dt="2022-09-17T06:18:37.400" v="208" actId="478"/>
          <ac:picMkLst>
            <pc:docMk/>
            <pc:sldMk cId="3166775215" sldId="495"/>
            <ac:picMk id="6" creationId="{FDDD4018-200D-7096-5532-15472BA46E3D}"/>
          </ac:picMkLst>
        </pc:picChg>
        <pc:picChg chg="add mod">
          <ac:chgData name="Daniel D" userId="0ff2b577eb34c7bc" providerId="LiveId" clId="{7D7F8CA0-5CEE-430B-9CFD-CF50C0779B26}" dt="2022-09-17T10:17:01.592" v="4187" actId="1076"/>
          <ac:picMkLst>
            <pc:docMk/>
            <pc:sldMk cId="3166775215" sldId="495"/>
            <ac:picMk id="9" creationId="{E8161AF4-6320-217F-DC7F-EED1E73B648A}"/>
          </ac:picMkLst>
        </pc:picChg>
      </pc:sldChg>
      <pc:sldChg chg="modSp new add del mod">
        <pc:chgData name="Daniel D" userId="0ff2b577eb34c7bc" providerId="LiveId" clId="{7D7F8CA0-5CEE-430B-9CFD-CF50C0779B26}" dt="2022-09-17T06:40:09.046" v="1164" actId="47"/>
        <pc:sldMkLst>
          <pc:docMk/>
          <pc:sldMk cId="3892265739" sldId="496"/>
        </pc:sldMkLst>
        <pc:spChg chg="mod">
          <ac:chgData name="Daniel D" userId="0ff2b577eb34c7bc" providerId="LiveId" clId="{7D7F8CA0-5CEE-430B-9CFD-CF50C0779B26}" dt="2022-09-17T06:31:10.946" v="638" actId="14100"/>
          <ac:spMkLst>
            <pc:docMk/>
            <pc:sldMk cId="3892265739" sldId="496"/>
            <ac:spMk id="2" creationId="{032B97B3-FAF3-9A7F-77F8-4991ABB7C5F1}"/>
          </ac:spMkLst>
        </pc:spChg>
        <pc:spChg chg="mod">
          <ac:chgData name="Daniel D" userId="0ff2b577eb34c7bc" providerId="LiveId" clId="{7D7F8CA0-5CEE-430B-9CFD-CF50C0779B26}" dt="2022-09-17T06:38:34.391" v="1092" actId="27636"/>
          <ac:spMkLst>
            <pc:docMk/>
            <pc:sldMk cId="3892265739" sldId="496"/>
            <ac:spMk id="3" creationId="{A383B80A-2FDF-F259-C608-ECA09B07BB32}"/>
          </ac:spMkLst>
        </pc:spChg>
      </pc:sldChg>
      <pc:sldChg chg="addSp delSp modSp new add del mod ord modTransition">
        <pc:chgData name="Daniel D" userId="0ff2b577eb34c7bc" providerId="LiveId" clId="{7D7F8CA0-5CEE-430B-9CFD-CF50C0779B26}" dt="2022-09-17T12:21:47.547" v="4754" actId="20577"/>
        <pc:sldMkLst>
          <pc:docMk/>
          <pc:sldMk cId="1506353033" sldId="497"/>
        </pc:sldMkLst>
        <pc:spChg chg="mod">
          <ac:chgData name="Daniel D" userId="0ff2b577eb34c7bc" providerId="LiveId" clId="{7D7F8CA0-5CEE-430B-9CFD-CF50C0779B26}" dt="2022-09-17T12:21:47.547" v="4754" actId="20577"/>
          <ac:spMkLst>
            <pc:docMk/>
            <pc:sldMk cId="1506353033" sldId="497"/>
            <ac:spMk id="2" creationId="{7061ABF3-B0ED-9CF7-AB01-ECBCB617F68C}"/>
          </ac:spMkLst>
        </pc:spChg>
        <pc:spChg chg="mod">
          <ac:chgData name="Daniel D" userId="0ff2b577eb34c7bc" providerId="LiveId" clId="{7D7F8CA0-5CEE-430B-9CFD-CF50C0779B26}" dt="2022-09-17T10:31:37.588" v="4350" actId="14100"/>
          <ac:spMkLst>
            <pc:docMk/>
            <pc:sldMk cId="1506353033" sldId="497"/>
            <ac:spMk id="3" creationId="{52B29895-7D32-D752-E244-7B97591B1B0C}"/>
          </ac:spMkLst>
        </pc:spChg>
        <pc:spChg chg="del">
          <ac:chgData name="Daniel D" userId="0ff2b577eb34c7bc" providerId="LiveId" clId="{7D7F8CA0-5CEE-430B-9CFD-CF50C0779B26}" dt="2022-09-17T11:40:24.883" v="4546" actId="478"/>
          <ac:spMkLst>
            <pc:docMk/>
            <pc:sldMk cId="1506353033" sldId="497"/>
            <ac:spMk id="4" creationId="{4C176B17-71C5-1579-B8D5-580347801118}"/>
          </ac:spMkLst>
        </pc:spChg>
        <pc:spChg chg="add del mod">
          <ac:chgData name="Daniel D" userId="0ff2b577eb34c7bc" providerId="LiveId" clId="{7D7F8CA0-5CEE-430B-9CFD-CF50C0779B26}" dt="2022-09-17T06:38:20.977" v="1090"/>
          <ac:spMkLst>
            <pc:docMk/>
            <pc:sldMk cId="1506353033" sldId="497"/>
            <ac:spMk id="6" creationId="{D6B63CFA-A3B2-4D13-6AFD-73066E85F716}"/>
          </ac:spMkLst>
        </pc:spChg>
      </pc:sldChg>
      <pc:sldChg chg="new del">
        <pc:chgData name="Daniel D" userId="0ff2b577eb34c7bc" providerId="LiveId" clId="{7D7F8CA0-5CEE-430B-9CFD-CF50C0779B26}" dt="2022-09-17T06:29:01.169" v="590" actId="47"/>
        <pc:sldMkLst>
          <pc:docMk/>
          <pc:sldMk cId="662014991" sldId="498"/>
        </pc:sldMkLst>
      </pc:sldChg>
      <pc:sldChg chg="addSp delSp modSp new mod ord modTransition">
        <pc:chgData name="Daniel D" userId="0ff2b577eb34c7bc" providerId="LiveId" clId="{7D7F8CA0-5CEE-430B-9CFD-CF50C0779B26}" dt="2022-09-17T12:21:40.741" v="4743" actId="20577"/>
        <pc:sldMkLst>
          <pc:docMk/>
          <pc:sldMk cId="382122095" sldId="499"/>
        </pc:sldMkLst>
        <pc:spChg chg="mod">
          <ac:chgData name="Daniel D" userId="0ff2b577eb34c7bc" providerId="LiveId" clId="{7D7F8CA0-5CEE-430B-9CFD-CF50C0779B26}" dt="2022-09-17T12:17:06.059" v="4578" actId="14100"/>
          <ac:spMkLst>
            <pc:docMk/>
            <pc:sldMk cId="382122095" sldId="499"/>
            <ac:spMk id="2" creationId="{7A476AD2-C119-70B5-7638-C90353C4CE9C}"/>
          </ac:spMkLst>
        </pc:spChg>
        <pc:spChg chg="add del mod">
          <ac:chgData name="Daniel D" userId="0ff2b577eb34c7bc" providerId="LiveId" clId="{7D7F8CA0-5CEE-430B-9CFD-CF50C0779B26}" dt="2022-09-17T12:21:40.741" v="4743" actId="20577"/>
          <ac:spMkLst>
            <pc:docMk/>
            <pc:sldMk cId="382122095" sldId="499"/>
            <ac:spMk id="3" creationId="{F1C7407B-49B5-7210-7028-EBCF897E86F1}"/>
          </ac:spMkLst>
        </pc:spChg>
        <pc:spChg chg="del">
          <ac:chgData name="Daniel D" userId="0ff2b577eb34c7bc" providerId="LiveId" clId="{7D7F8CA0-5CEE-430B-9CFD-CF50C0779B26}" dt="2022-09-17T11:40:22.064" v="4545" actId="478"/>
          <ac:spMkLst>
            <pc:docMk/>
            <pc:sldMk cId="382122095" sldId="499"/>
            <ac:spMk id="4" creationId="{6C1897DB-2037-8A02-6F70-A64A4BB2D8FC}"/>
          </ac:spMkLst>
        </pc:spChg>
      </pc:sldChg>
      <pc:sldChg chg="add del">
        <pc:chgData name="Daniel D" userId="0ff2b577eb34c7bc" providerId="LiveId" clId="{7D7F8CA0-5CEE-430B-9CFD-CF50C0779B26}" dt="2022-09-17T07:23:43.956" v="2637" actId="47"/>
        <pc:sldMkLst>
          <pc:docMk/>
          <pc:sldMk cId="1295331101" sldId="500"/>
        </pc:sldMkLst>
      </pc:sldChg>
      <pc:sldChg chg="add del">
        <pc:chgData name="Daniel D" userId="0ff2b577eb34c7bc" providerId="LiveId" clId="{7D7F8CA0-5CEE-430B-9CFD-CF50C0779B26}" dt="2022-09-17T07:27:08.139" v="2741" actId="47"/>
        <pc:sldMkLst>
          <pc:docMk/>
          <pc:sldMk cId="2790208621" sldId="501"/>
        </pc:sldMkLst>
      </pc:sldChg>
      <pc:sldChg chg="add del">
        <pc:chgData name="Daniel D" userId="0ff2b577eb34c7bc" providerId="LiveId" clId="{7D7F8CA0-5CEE-430B-9CFD-CF50C0779B26}" dt="2022-09-17T07:38:00.813" v="2998" actId="47"/>
        <pc:sldMkLst>
          <pc:docMk/>
          <pc:sldMk cId="371063787" sldId="502"/>
        </pc:sldMkLst>
      </pc:sldChg>
      <pc:sldChg chg="add del">
        <pc:chgData name="Daniel D" userId="0ff2b577eb34c7bc" providerId="LiveId" clId="{7D7F8CA0-5CEE-430B-9CFD-CF50C0779B26}" dt="2022-09-17T07:30:01.660" v="2826" actId="47"/>
        <pc:sldMkLst>
          <pc:docMk/>
          <pc:sldMk cId="2339457726" sldId="503"/>
        </pc:sldMkLst>
      </pc:sldChg>
      <pc:sldChg chg="add del">
        <pc:chgData name="Daniel D" userId="0ff2b577eb34c7bc" providerId="LiveId" clId="{7D7F8CA0-5CEE-430B-9CFD-CF50C0779B26}" dt="2022-09-17T07:30:01.660" v="2826" actId="47"/>
        <pc:sldMkLst>
          <pc:docMk/>
          <pc:sldMk cId="937427472" sldId="504"/>
        </pc:sldMkLst>
      </pc:sldChg>
      <pc:sldChg chg="add del">
        <pc:chgData name="Daniel D" userId="0ff2b577eb34c7bc" providerId="LiveId" clId="{7D7F8CA0-5CEE-430B-9CFD-CF50C0779B26}" dt="2022-09-17T07:30:01.660" v="2826" actId="47"/>
        <pc:sldMkLst>
          <pc:docMk/>
          <pc:sldMk cId="225107757" sldId="505"/>
        </pc:sldMkLst>
      </pc:sldChg>
      <pc:sldChg chg="modSp add del mod">
        <pc:chgData name="Daniel D" userId="0ff2b577eb34c7bc" providerId="LiveId" clId="{7D7F8CA0-5CEE-430B-9CFD-CF50C0779B26}" dt="2022-09-17T07:53:35.625" v="3298" actId="47"/>
        <pc:sldMkLst>
          <pc:docMk/>
          <pc:sldMk cId="2032677527" sldId="506"/>
        </pc:sldMkLst>
        <pc:spChg chg="mod">
          <ac:chgData name="Daniel D" userId="0ff2b577eb34c7bc" providerId="LiveId" clId="{7D7F8CA0-5CEE-430B-9CFD-CF50C0779B26}" dt="2022-09-17T07:53:28.089" v="3294" actId="27636"/>
          <ac:spMkLst>
            <pc:docMk/>
            <pc:sldMk cId="2032677527" sldId="506"/>
            <ac:spMk id="3" creationId="{40B304A2-F065-4FC2-9D4D-8B3FFC8FE5F0}"/>
          </ac:spMkLst>
        </pc:spChg>
      </pc:sldChg>
      <pc:sldChg chg="add del">
        <pc:chgData name="Daniel D" userId="0ff2b577eb34c7bc" providerId="LiveId" clId="{7D7F8CA0-5CEE-430B-9CFD-CF50C0779B26}" dt="2022-09-17T06:44:16.881" v="1335" actId="47"/>
        <pc:sldMkLst>
          <pc:docMk/>
          <pc:sldMk cId="620115277" sldId="508"/>
        </pc:sldMkLst>
      </pc:sldChg>
      <pc:sldChg chg="add del">
        <pc:chgData name="Daniel D" userId="0ff2b577eb34c7bc" providerId="LiveId" clId="{7D7F8CA0-5CEE-430B-9CFD-CF50C0779B26}" dt="2022-09-17T07:30:01.660" v="2826" actId="47"/>
        <pc:sldMkLst>
          <pc:docMk/>
          <pc:sldMk cId="1819494198" sldId="509"/>
        </pc:sldMkLst>
      </pc:sldChg>
      <pc:sldChg chg="add del">
        <pc:chgData name="Daniel D" userId="0ff2b577eb34c7bc" providerId="LiveId" clId="{7D7F8CA0-5CEE-430B-9CFD-CF50C0779B26}" dt="2022-09-17T07:30:01.660" v="2826" actId="47"/>
        <pc:sldMkLst>
          <pc:docMk/>
          <pc:sldMk cId="3140301051" sldId="510"/>
        </pc:sldMkLst>
      </pc:sldChg>
      <pc:sldChg chg="add del">
        <pc:chgData name="Daniel D" userId="0ff2b577eb34c7bc" providerId="LiveId" clId="{7D7F8CA0-5CEE-430B-9CFD-CF50C0779B26}" dt="2022-09-17T07:29:34.657" v="2825" actId="47"/>
        <pc:sldMkLst>
          <pc:docMk/>
          <pc:sldMk cId="2434212320" sldId="511"/>
        </pc:sldMkLst>
      </pc:sldChg>
      <pc:sldChg chg="addSp delSp modSp add del">
        <pc:chgData name="Daniel D" userId="0ff2b577eb34c7bc" providerId="LiveId" clId="{7D7F8CA0-5CEE-430B-9CFD-CF50C0779B26}" dt="2022-09-17T08:01:32.774" v="3695" actId="47"/>
        <pc:sldMkLst>
          <pc:docMk/>
          <pc:sldMk cId="435415508" sldId="512"/>
        </pc:sldMkLst>
        <pc:spChg chg="add mod">
          <ac:chgData name="Daniel D" userId="0ff2b577eb34c7bc" providerId="LiveId" clId="{7D7F8CA0-5CEE-430B-9CFD-CF50C0779B26}" dt="2022-09-17T08:01:29.217" v="3694" actId="478"/>
          <ac:spMkLst>
            <pc:docMk/>
            <pc:sldMk cId="435415508" sldId="512"/>
            <ac:spMk id="2" creationId="{F68D5DB7-5C5B-C7E8-8DF2-C4BB526976D8}"/>
          </ac:spMkLst>
        </pc:spChg>
        <pc:picChg chg="del">
          <ac:chgData name="Daniel D" userId="0ff2b577eb34c7bc" providerId="LiveId" clId="{7D7F8CA0-5CEE-430B-9CFD-CF50C0779B26}" dt="2022-09-17T08:01:29.217" v="3694" actId="478"/>
          <ac:picMkLst>
            <pc:docMk/>
            <pc:sldMk cId="435415508" sldId="512"/>
            <ac:picMk id="5" creationId="{CB61E867-CE56-9A15-74B2-C81C09D1DEC1}"/>
          </ac:picMkLst>
        </pc:picChg>
      </pc:sldChg>
      <pc:sldChg chg="add del">
        <pc:chgData name="Daniel D" userId="0ff2b577eb34c7bc" providerId="LiveId" clId="{7D7F8CA0-5CEE-430B-9CFD-CF50C0779B26}" dt="2022-09-17T06:50:28.386" v="1401" actId="2696"/>
        <pc:sldMkLst>
          <pc:docMk/>
          <pc:sldMk cId="1816165352" sldId="513"/>
        </pc:sldMkLst>
      </pc:sldChg>
      <pc:sldChg chg="add del">
        <pc:chgData name="Daniel D" userId="0ff2b577eb34c7bc" providerId="LiveId" clId="{7D7F8CA0-5CEE-430B-9CFD-CF50C0779B26}" dt="2022-09-17T06:59:49.935" v="1573" actId="47"/>
        <pc:sldMkLst>
          <pc:docMk/>
          <pc:sldMk cId="2983353614" sldId="514"/>
        </pc:sldMkLst>
      </pc:sldChg>
      <pc:sldChg chg="add del">
        <pc:chgData name="Daniel D" userId="0ff2b577eb34c7bc" providerId="LiveId" clId="{7D7F8CA0-5CEE-430B-9CFD-CF50C0779B26}" dt="2022-09-17T07:05:18.884" v="1872" actId="47"/>
        <pc:sldMkLst>
          <pc:docMk/>
          <pc:sldMk cId="3218079266" sldId="515"/>
        </pc:sldMkLst>
      </pc:sldChg>
      <pc:sldChg chg="add del">
        <pc:chgData name="Daniel D" userId="0ff2b577eb34c7bc" providerId="LiveId" clId="{7D7F8CA0-5CEE-430B-9CFD-CF50C0779B26}" dt="2022-09-17T07:14:19.942" v="2331" actId="47"/>
        <pc:sldMkLst>
          <pc:docMk/>
          <pc:sldMk cId="1546276905" sldId="516"/>
        </pc:sldMkLst>
      </pc:sldChg>
      <pc:sldChg chg="addSp delSp modSp new mod modTransition">
        <pc:chgData name="Daniel D" userId="0ff2b577eb34c7bc" providerId="LiveId" clId="{7D7F8CA0-5CEE-430B-9CFD-CF50C0779B26}" dt="2022-09-17T12:21:53.596" v="4765" actId="20577"/>
        <pc:sldMkLst>
          <pc:docMk/>
          <pc:sldMk cId="114218683" sldId="517"/>
        </pc:sldMkLst>
        <pc:spChg chg="add del mod">
          <ac:chgData name="Daniel D" userId="0ff2b577eb34c7bc" providerId="LiveId" clId="{7D7F8CA0-5CEE-430B-9CFD-CF50C0779B26}" dt="2022-09-17T12:21:53.596" v="4765" actId="20577"/>
          <ac:spMkLst>
            <pc:docMk/>
            <pc:sldMk cId="114218683" sldId="517"/>
            <ac:spMk id="2" creationId="{B97F36D2-6A1D-1C4E-47FF-FAD128ADED0D}"/>
          </ac:spMkLst>
        </pc:spChg>
        <pc:spChg chg="add del mod">
          <ac:chgData name="Daniel D" userId="0ff2b577eb34c7bc" providerId="LiveId" clId="{7D7F8CA0-5CEE-430B-9CFD-CF50C0779B26}" dt="2022-09-17T10:26:30.750" v="4306" actId="1076"/>
          <ac:spMkLst>
            <pc:docMk/>
            <pc:sldMk cId="114218683" sldId="517"/>
            <ac:spMk id="3" creationId="{BA2CFD52-A991-9173-4DC2-BB73AA554314}"/>
          </ac:spMkLst>
        </pc:spChg>
        <pc:spChg chg="del mod">
          <ac:chgData name="Daniel D" userId="0ff2b577eb34c7bc" providerId="LiveId" clId="{7D7F8CA0-5CEE-430B-9CFD-CF50C0779B26}" dt="2022-09-17T11:40:30.096" v="4548" actId="478"/>
          <ac:spMkLst>
            <pc:docMk/>
            <pc:sldMk cId="114218683" sldId="517"/>
            <ac:spMk id="4" creationId="{006B0F52-0FA0-EF95-8F04-0C2B703C65A3}"/>
          </ac:spMkLst>
        </pc:spChg>
        <pc:spChg chg="add del mod">
          <ac:chgData name="Daniel D" userId="0ff2b577eb34c7bc" providerId="LiveId" clId="{7D7F8CA0-5CEE-430B-9CFD-CF50C0779B26}" dt="2022-09-17T06:40:15.125" v="1168"/>
          <ac:spMkLst>
            <pc:docMk/>
            <pc:sldMk cId="114218683" sldId="517"/>
            <ac:spMk id="5" creationId="{118DE391-5B72-88A7-EF54-E710893AD826}"/>
          </ac:spMkLst>
        </pc:spChg>
        <pc:spChg chg="add del mod">
          <ac:chgData name="Daniel D" userId="0ff2b577eb34c7bc" providerId="LiveId" clId="{7D7F8CA0-5CEE-430B-9CFD-CF50C0779B26}" dt="2022-09-17T06:42:57.153" v="1278" actId="21"/>
          <ac:spMkLst>
            <pc:docMk/>
            <pc:sldMk cId="114218683" sldId="517"/>
            <ac:spMk id="7" creationId="{864BB7C5-9B06-7158-9C89-DA622F59DA61}"/>
          </ac:spMkLst>
        </pc:spChg>
        <pc:picChg chg="add mod">
          <ac:chgData name="Daniel D" userId="0ff2b577eb34c7bc" providerId="LiveId" clId="{7D7F8CA0-5CEE-430B-9CFD-CF50C0779B26}" dt="2022-09-17T10:26:37.880" v="4309" actId="1076"/>
          <ac:picMkLst>
            <pc:docMk/>
            <pc:sldMk cId="114218683" sldId="517"/>
            <ac:picMk id="9" creationId="{44BDA5DF-4F47-DCA1-13A6-8856895FAEEF}"/>
          </ac:picMkLst>
        </pc:picChg>
        <pc:picChg chg="add mod">
          <ac:chgData name="Daniel D" userId="0ff2b577eb34c7bc" providerId="LiveId" clId="{7D7F8CA0-5CEE-430B-9CFD-CF50C0779B26}" dt="2022-09-17T10:26:35.470" v="4308" actId="1076"/>
          <ac:picMkLst>
            <pc:docMk/>
            <pc:sldMk cId="114218683" sldId="517"/>
            <ac:picMk id="11" creationId="{3499FDCE-0A10-4EC3-447D-8012E98FB1F0}"/>
          </ac:picMkLst>
        </pc:picChg>
      </pc:sldChg>
      <pc:sldChg chg="modSp new del mod">
        <pc:chgData name="Daniel D" userId="0ff2b577eb34c7bc" providerId="LiveId" clId="{7D7F8CA0-5CEE-430B-9CFD-CF50C0779B26}" dt="2022-09-17T06:31:07.833" v="630" actId="680"/>
        <pc:sldMkLst>
          <pc:docMk/>
          <pc:sldMk cId="2594351337" sldId="517"/>
        </pc:sldMkLst>
        <pc:spChg chg="mod">
          <ac:chgData name="Daniel D" userId="0ff2b577eb34c7bc" providerId="LiveId" clId="{7D7F8CA0-5CEE-430B-9CFD-CF50C0779B26}" dt="2022-09-17T06:31:07.491" v="629" actId="20577"/>
          <ac:spMkLst>
            <pc:docMk/>
            <pc:sldMk cId="2594351337" sldId="517"/>
            <ac:spMk id="3" creationId="{2F21AB62-7DBA-E354-FE5D-F66EC9770D29}"/>
          </ac:spMkLst>
        </pc:spChg>
      </pc:sldChg>
      <pc:sldChg chg="addSp delSp modSp new mod modTransition">
        <pc:chgData name="Daniel D" userId="0ff2b577eb34c7bc" providerId="LiveId" clId="{7D7F8CA0-5CEE-430B-9CFD-CF50C0779B26}" dt="2022-09-17T12:18:08.533" v="4591" actId="14100"/>
        <pc:sldMkLst>
          <pc:docMk/>
          <pc:sldMk cId="3186097253" sldId="518"/>
        </pc:sldMkLst>
        <pc:spChg chg="mod">
          <ac:chgData name="Daniel D" userId="0ff2b577eb34c7bc" providerId="LiveId" clId="{7D7F8CA0-5CEE-430B-9CFD-CF50C0779B26}" dt="2022-09-17T12:18:08.533" v="4591" actId="14100"/>
          <ac:spMkLst>
            <pc:docMk/>
            <pc:sldMk cId="3186097253" sldId="518"/>
            <ac:spMk id="2" creationId="{7B6BC31E-92EA-8A5A-852B-D5B68759DDFE}"/>
          </ac:spMkLst>
        </pc:spChg>
        <pc:spChg chg="mod">
          <ac:chgData name="Daniel D" userId="0ff2b577eb34c7bc" providerId="LiveId" clId="{7D7F8CA0-5CEE-430B-9CFD-CF50C0779B26}" dt="2022-09-17T08:06:10.146" v="3709" actId="1076"/>
          <ac:spMkLst>
            <pc:docMk/>
            <pc:sldMk cId="3186097253" sldId="518"/>
            <ac:spMk id="3" creationId="{3A88A357-E3D0-F81D-357B-6AC06F415F59}"/>
          </ac:spMkLst>
        </pc:spChg>
        <pc:spChg chg="del">
          <ac:chgData name="Daniel D" userId="0ff2b577eb34c7bc" providerId="LiveId" clId="{7D7F8CA0-5CEE-430B-9CFD-CF50C0779B26}" dt="2022-09-17T11:40:34.034" v="4549" actId="478"/>
          <ac:spMkLst>
            <pc:docMk/>
            <pc:sldMk cId="3186097253" sldId="518"/>
            <ac:spMk id="4" creationId="{3C8A76AC-EE62-A7FA-E91C-E3217B7DA9D8}"/>
          </ac:spMkLst>
        </pc:spChg>
        <pc:picChg chg="add mod">
          <ac:chgData name="Daniel D" userId="0ff2b577eb34c7bc" providerId="LiveId" clId="{7D7F8CA0-5CEE-430B-9CFD-CF50C0779B26}" dt="2022-09-17T06:57:48.003" v="1516" actId="1076"/>
          <ac:picMkLst>
            <pc:docMk/>
            <pc:sldMk cId="3186097253" sldId="518"/>
            <ac:picMk id="6" creationId="{05B05919-2716-27D0-37CD-73FEBC16AC3E}"/>
          </ac:picMkLst>
        </pc:picChg>
        <pc:picChg chg="add mod">
          <ac:chgData name="Daniel D" userId="0ff2b577eb34c7bc" providerId="LiveId" clId="{7D7F8CA0-5CEE-430B-9CFD-CF50C0779B26}" dt="2022-09-17T06:57:50.627" v="1517" actId="1076"/>
          <ac:picMkLst>
            <pc:docMk/>
            <pc:sldMk cId="3186097253" sldId="518"/>
            <ac:picMk id="8" creationId="{78EC4840-9C57-A93D-E939-D474D36AB311}"/>
          </ac:picMkLst>
        </pc:picChg>
        <pc:picChg chg="add mod">
          <ac:chgData name="Daniel D" userId="0ff2b577eb34c7bc" providerId="LiveId" clId="{7D7F8CA0-5CEE-430B-9CFD-CF50C0779B26}" dt="2022-09-17T06:57:53.314" v="1518" actId="1076"/>
          <ac:picMkLst>
            <pc:docMk/>
            <pc:sldMk cId="3186097253" sldId="518"/>
            <ac:picMk id="10" creationId="{013910E9-EDA8-7FC0-857A-6EEDB8266215}"/>
          </ac:picMkLst>
        </pc:picChg>
        <pc:picChg chg="add mod">
          <ac:chgData name="Daniel D" userId="0ff2b577eb34c7bc" providerId="LiveId" clId="{7D7F8CA0-5CEE-430B-9CFD-CF50C0779B26}" dt="2022-09-17T06:57:54.770" v="1519" actId="1076"/>
          <ac:picMkLst>
            <pc:docMk/>
            <pc:sldMk cId="3186097253" sldId="518"/>
            <ac:picMk id="12" creationId="{98EF642B-3591-D2D5-7F53-A4A066943527}"/>
          </ac:picMkLst>
        </pc:picChg>
      </pc:sldChg>
      <pc:sldChg chg="addSp delSp modSp new del mod">
        <pc:chgData name="Daniel D" userId="0ff2b577eb34c7bc" providerId="LiveId" clId="{7D7F8CA0-5CEE-430B-9CFD-CF50C0779B26}" dt="2022-09-17T08:11:04.519" v="3731" actId="47"/>
        <pc:sldMkLst>
          <pc:docMk/>
          <pc:sldMk cId="2749260387" sldId="519"/>
        </pc:sldMkLst>
        <pc:spChg chg="mod">
          <ac:chgData name="Daniel D" userId="0ff2b577eb34c7bc" providerId="LiveId" clId="{7D7F8CA0-5CEE-430B-9CFD-CF50C0779B26}" dt="2022-09-17T07:03:24.198" v="1817" actId="1076"/>
          <ac:spMkLst>
            <pc:docMk/>
            <pc:sldMk cId="2749260387" sldId="519"/>
            <ac:spMk id="2" creationId="{E3628F35-C1A2-CDEC-1E53-37F88EECF77F}"/>
          </ac:spMkLst>
        </pc:spChg>
        <pc:spChg chg="del">
          <ac:chgData name="Daniel D" userId="0ff2b577eb34c7bc" providerId="LiveId" clId="{7D7F8CA0-5CEE-430B-9CFD-CF50C0779B26}" dt="2022-09-17T06:59:37.237" v="1572"/>
          <ac:spMkLst>
            <pc:docMk/>
            <pc:sldMk cId="2749260387" sldId="519"/>
            <ac:spMk id="3" creationId="{48AB87B1-8AFB-8803-B210-0256A1619709}"/>
          </ac:spMkLst>
        </pc:spChg>
        <pc:spChg chg="add del mod">
          <ac:chgData name="Daniel D" userId="0ff2b577eb34c7bc" providerId="LiveId" clId="{7D7F8CA0-5CEE-430B-9CFD-CF50C0779B26}" dt="2022-09-17T08:08:08.860" v="3714" actId="21"/>
          <ac:spMkLst>
            <pc:docMk/>
            <pc:sldMk cId="2749260387" sldId="519"/>
            <ac:spMk id="6" creationId="{831EE81D-E414-B3A7-98E9-753159E2DCCF}"/>
          </ac:spMkLst>
        </pc:spChg>
        <pc:picChg chg="add del mod">
          <ac:chgData name="Daniel D" userId="0ff2b577eb34c7bc" providerId="LiveId" clId="{7D7F8CA0-5CEE-430B-9CFD-CF50C0779B26}" dt="2022-09-17T08:08:08.860" v="3714" actId="21"/>
          <ac:picMkLst>
            <pc:docMk/>
            <pc:sldMk cId="2749260387" sldId="519"/>
            <ac:picMk id="5" creationId="{8B9217A7-6A8F-524D-32AD-AAE9BCCC91D8}"/>
          </ac:picMkLst>
        </pc:picChg>
        <pc:picChg chg="add del mod ord">
          <ac:chgData name="Daniel D" userId="0ff2b577eb34c7bc" providerId="LiveId" clId="{7D7F8CA0-5CEE-430B-9CFD-CF50C0779B26}" dt="2022-09-17T08:08:08.560" v="3713" actId="22"/>
          <ac:picMkLst>
            <pc:docMk/>
            <pc:sldMk cId="2749260387" sldId="519"/>
            <ac:picMk id="8" creationId="{DCF8BFDF-AC39-71E2-6C70-F2D0E4CFE5B3}"/>
          </ac:picMkLst>
        </pc:picChg>
      </pc:sldChg>
      <pc:sldChg chg="addSp delSp modSp new mod modTransition">
        <pc:chgData name="Daniel D" userId="0ff2b577eb34c7bc" providerId="LiveId" clId="{7D7F8CA0-5CEE-430B-9CFD-CF50C0779B26}" dt="2022-09-17T12:22:06.127" v="4787" actId="20577"/>
        <pc:sldMkLst>
          <pc:docMk/>
          <pc:sldMk cId="1834260107" sldId="520"/>
        </pc:sldMkLst>
        <pc:spChg chg="mod">
          <ac:chgData name="Daniel D" userId="0ff2b577eb34c7bc" providerId="LiveId" clId="{7D7F8CA0-5CEE-430B-9CFD-CF50C0779B26}" dt="2022-09-17T12:22:06.127" v="4787" actId="20577"/>
          <ac:spMkLst>
            <pc:docMk/>
            <pc:sldMk cId="1834260107" sldId="520"/>
            <ac:spMk id="2" creationId="{6A755F1C-648F-0918-E2D6-9C7BB7C8BB2C}"/>
          </ac:spMkLst>
        </pc:spChg>
        <pc:spChg chg="mod">
          <ac:chgData name="Daniel D" userId="0ff2b577eb34c7bc" providerId="LiveId" clId="{7D7F8CA0-5CEE-430B-9CFD-CF50C0779B26}" dt="2022-09-17T10:31:59.877" v="4354" actId="20577"/>
          <ac:spMkLst>
            <pc:docMk/>
            <pc:sldMk cId="1834260107" sldId="520"/>
            <ac:spMk id="3" creationId="{22282629-0DFF-0E3E-E5FA-A7B095A02B75}"/>
          </ac:spMkLst>
        </pc:spChg>
        <pc:spChg chg="del">
          <ac:chgData name="Daniel D" userId="0ff2b577eb34c7bc" providerId="LiveId" clId="{7D7F8CA0-5CEE-430B-9CFD-CF50C0779B26}" dt="2022-09-17T11:40:41.483" v="4551" actId="478"/>
          <ac:spMkLst>
            <pc:docMk/>
            <pc:sldMk cId="1834260107" sldId="520"/>
            <ac:spMk id="4" creationId="{6841633D-ED20-EC0A-0A3D-22AFC7DDA1A9}"/>
          </ac:spMkLst>
        </pc:spChg>
        <pc:spChg chg="add del">
          <ac:chgData name="Daniel D" userId="0ff2b577eb34c7bc" providerId="LiveId" clId="{7D7F8CA0-5CEE-430B-9CFD-CF50C0779B26}" dt="2022-09-17T07:04:19.490" v="1860" actId="22"/>
          <ac:spMkLst>
            <pc:docMk/>
            <pc:sldMk cId="1834260107" sldId="520"/>
            <ac:spMk id="6" creationId="{142BE962-31C6-F1E8-DF5D-860528769E85}"/>
          </ac:spMkLst>
        </pc:spChg>
      </pc:sldChg>
      <pc:sldChg chg="addSp delSp modSp new mod modTransition">
        <pc:chgData name="Daniel D" userId="0ff2b577eb34c7bc" providerId="LiveId" clId="{7D7F8CA0-5CEE-430B-9CFD-CF50C0779B26}" dt="2022-09-17T12:22:10.738" v="4798" actId="20577"/>
        <pc:sldMkLst>
          <pc:docMk/>
          <pc:sldMk cId="2792268085" sldId="521"/>
        </pc:sldMkLst>
        <pc:spChg chg="mod">
          <ac:chgData name="Daniel D" userId="0ff2b577eb34c7bc" providerId="LiveId" clId="{7D7F8CA0-5CEE-430B-9CFD-CF50C0779B26}" dt="2022-09-17T12:22:10.738" v="4798" actId="20577"/>
          <ac:spMkLst>
            <pc:docMk/>
            <pc:sldMk cId="2792268085" sldId="521"/>
            <ac:spMk id="2" creationId="{610ECB98-470A-3A37-FF80-DAD723A8A0AA}"/>
          </ac:spMkLst>
        </pc:spChg>
        <pc:spChg chg="del mod">
          <ac:chgData name="Daniel D" userId="0ff2b577eb34c7bc" providerId="LiveId" clId="{7D7F8CA0-5CEE-430B-9CFD-CF50C0779B26}" dt="2022-09-17T07:12:11.658" v="2247"/>
          <ac:spMkLst>
            <pc:docMk/>
            <pc:sldMk cId="2792268085" sldId="521"/>
            <ac:spMk id="3" creationId="{22B76950-32BD-094A-6E8E-6DBDCF97F572}"/>
          </ac:spMkLst>
        </pc:spChg>
        <pc:spChg chg="del">
          <ac:chgData name="Daniel D" userId="0ff2b577eb34c7bc" providerId="LiveId" clId="{7D7F8CA0-5CEE-430B-9CFD-CF50C0779B26}" dt="2022-09-17T11:40:43.963" v="4552" actId="478"/>
          <ac:spMkLst>
            <pc:docMk/>
            <pc:sldMk cId="2792268085" sldId="521"/>
            <ac:spMk id="4" creationId="{A8F8DC2B-5C7F-F2B6-F765-0D1B2EAAD8A4}"/>
          </ac:spMkLst>
        </pc:spChg>
        <pc:spChg chg="add mod">
          <ac:chgData name="Daniel D" userId="0ff2b577eb34c7bc" providerId="LiveId" clId="{7D7F8CA0-5CEE-430B-9CFD-CF50C0779B26}" dt="2022-09-17T10:27:29.743" v="4316" actId="1076"/>
          <ac:spMkLst>
            <pc:docMk/>
            <pc:sldMk cId="2792268085" sldId="521"/>
            <ac:spMk id="7" creationId="{D250C137-AD2E-7479-18DA-1841CC4159EB}"/>
          </ac:spMkLst>
        </pc:spChg>
        <pc:picChg chg="add mod">
          <ac:chgData name="Daniel D" userId="0ff2b577eb34c7bc" providerId="LiveId" clId="{7D7F8CA0-5CEE-430B-9CFD-CF50C0779B26}" dt="2022-09-17T10:27:53.765" v="4323" actId="1076"/>
          <ac:picMkLst>
            <pc:docMk/>
            <pc:sldMk cId="2792268085" sldId="521"/>
            <ac:picMk id="5" creationId="{B032B670-7AA8-084B-0257-C79BA1E4F8A2}"/>
          </ac:picMkLst>
        </pc:picChg>
      </pc:sldChg>
      <pc:sldChg chg="addSp delSp modSp new mod modTransition">
        <pc:chgData name="Daniel D" userId="0ff2b577eb34c7bc" providerId="LiveId" clId="{7D7F8CA0-5CEE-430B-9CFD-CF50C0779B26}" dt="2022-09-17T12:22:17.622" v="4809" actId="20577"/>
        <pc:sldMkLst>
          <pc:docMk/>
          <pc:sldMk cId="1506130130" sldId="522"/>
        </pc:sldMkLst>
        <pc:spChg chg="mod">
          <ac:chgData name="Daniel D" userId="0ff2b577eb34c7bc" providerId="LiveId" clId="{7D7F8CA0-5CEE-430B-9CFD-CF50C0779B26}" dt="2022-09-17T12:22:17.622" v="4809" actId="20577"/>
          <ac:spMkLst>
            <pc:docMk/>
            <pc:sldMk cId="1506130130" sldId="522"/>
            <ac:spMk id="2" creationId="{F286B492-5ED3-2012-5DB0-ABB465993A79}"/>
          </ac:spMkLst>
        </pc:spChg>
        <pc:spChg chg="add del mod">
          <ac:chgData name="Daniel D" userId="0ff2b577eb34c7bc" providerId="LiveId" clId="{7D7F8CA0-5CEE-430B-9CFD-CF50C0779B26}" dt="2022-09-17T07:16:50.793" v="2417" actId="3680"/>
          <ac:spMkLst>
            <pc:docMk/>
            <pc:sldMk cId="1506130130" sldId="522"/>
            <ac:spMk id="3" creationId="{9C28B712-5E79-54B5-94F8-C1C72225B357}"/>
          </ac:spMkLst>
        </pc:spChg>
        <pc:spChg chg="del">
          <ac:chgData name="Daniel D" userId="0ff2b577eb34c7bc" providerId="LiveId" clId="{7D7F8CA0-5CEE-430B-9CFD-CF50C0779B26}" dt="2022-09-17T11:40:47.275" v="4553" actId="478"/>
          <ac:spMkLst>
            <pc:docMk/>
            <pc:sldMk cId="1506130130" sldId="522"/>
            <ac:spMk id="4" creationId="{D29E95D9-5798-09B5-5F78-8676643D7AB8}"/>
          </ac:spMkLst>
        </pc:spChg>
        <pc:spChg chg="add mod">
          <ac:chgData name="Daniel D" userId="0ff2b577eb34c7bc" providerId="LiveId" clId="{7D7F8CA0-5CEE-430B-9CFD-CF50C0779B26}" dt="2022-09-17T07:26:40.846" v="2737" actId="27636"/>
          <ac:spMkLst>
            <pc:docMk/>
            <pc:sldMk cId="1506130130" sldId="522"/>
            <ac:spMk id="13" creationId="{5830606A-AE72-73A8-63B1-7AAE3F5A6F91}"/>
          </ac:spMkLst>
        </pc:spChg>
        <pc:spChg chg="add del">
          <ac:chgData name="Daniel D" userId="0ff2b577eb34c7bc" providerId="LiveId" clId="{7D7F8CA0-5CEE-430B-9CFD-CF50C0779B26}" dt="2022-09-17T07:21:56.676" v="2600" actId="22"/>
          <ac:spMkLst>
            <pc:docMk/>
            <pc:sldMk cId="1506130130" sldId="522"/>
            <ac:spMk id="16" creationId="{ADCA3736-1532-89B5-37D6-AB3E03A3B02C}"/>
          </ac:spMkLst>
        </pc:spChg>
        <pc:spChg chg="add mod">
          <ac:chgData name="Daniel D" userId="0ff2b577eb34c7bc" providerId="LiveId" clId="{7D7F8CA0-5CEE-430B-9CFD-CF50C0779B26}" dt="2022-09-17T10:21:19.715" v="4200" actId="14100"/>
          <ac:spMkLst>
            <pc:docMk/>
            <pc:sldMk cId="1506130130" sldId="522"/>
            <ac:spMk id="18" creationId="{30E77737-64BF-0578-6832-7F3E4A1D5E8A}"/>
          </ac:spMkLst>
        </pc:spChg>
        <pc:graphicFrameChg chg="add del mod ord modGraphic">
          <ac:chgData name="Daniel D" userId="0ff2b577eb34c7bc" providerId="LiveId" clId="{7D7F8CA0-5CEE-430B-9CFD-CF50C0779B26}" dt="2022-09-17T07:16:46.943" v="2416" actId="3680"/>
          <ac:graphicFrameMkLst>
            <pc:docMk/>
            <pc:sldMk cId="1506130130" sldId="522"/>
            <ac:graphicFrameMk id="5" creationId="{6627AFD9-EF86-72C7-1CB0-71375FBD9CE7}"/>
          </ac:graphicFrameMkLst>
        </pc:graphicFrameChg>
        <pc:graphicFrameChg chg="add del mod ord modGraphic">
          <ac:chgData name="Daniel D" userId="0ff2b577eb34c7bc" providerId="LiveId" clId="{7D7F8CA0-5CEE-430B-9CFD-CF50C0779B26}" dt="2022-09-17T07:19:50.362" v="2518" actId="21"/>
          <ac:graphicFrameMkLst>
            <pc:docMk/>
            <pc:sldMk cId="1506130130" sldId="522"/>
            <ac:graphicFrameMk id="8" creationId="{CE71D68A-4AE4-E00D-EA47-91F6551ACBE0}"/>
          </ac:graphicFrameMkLst>
        </pc:graphicFrameChg>
        <pc:picChg chg="add del mod">
          <ac:chgData name="Daniel D" userId="0ff2b577eb34c7bc" providerId="LiveId" clId="{7D7F8CA0-5CEE-430B-9CFD-CF50C0779B26}" dt="2022-09-17T07:16:41.626" v="2399" actId="22"/>
          <ac:picMkLst>
            <pc:docMk/>
            <pc:sldMk cId="1506130130" sldId="522"/>
            <ac:picMk id="7" creationId="{82855560-5AA8-6963-6DC6-2A70FA106313}"/>
          </ac:picMkLst>
        </pc:picChg>
        <pc:picChg chg="add del mod">
          <ac:chgData name="Daniel D" userId="0ff2b577eb34c7bc" providerId="LiveId" clId="{7D7F8CA0-5CEE-430B-9CFD-CF50C0779B26}" dt="2022-09-17T07:19:42.140" v="2507" actId="22"/>
          <ac:picMkLst>
            <pc:docMk/>
            <pc:sldMk cId="1506130130" sldId="522"/>
            <ac:picMk id="10" creationId="{A765745F-598A-A760-C75C-616C459483DD}"/>
          </ac:picMkLst>
        </pc:picChg>
        <pc:picChg chg="add mod">
          <ac:chgData name="Daniel D" userId="0ff2b577eb34c7bc" providerId="LiveId" clId="{7D7F8CA0-5CEE-430B-9CFD-CF50C0779B26}" dt="2022-09-17T07:19:42.077" v="2505"/>
          <ac:picMkLst>
            <pc:docMk/>
            <pc:sldMk cId="1506130130" sldId="522"/>
            <ac:picMk id="11" creationId="{B30496F6-9A4D-7189-7543-8490981DEB5E}"/>
          </ac:picMkLst>
        </pc:picChg>
        <pc:picChg chg="add mod">
          <ac:chgData name="Daniel D" userId="0ff2b577eb34c7bc" providerId="LiveId" clId="{7D7F8CA0-5CEE-430B-9CFD-CF50C0779B26}" dt="2022-09-17T07:21:23.674" v="2571"/>
          <ac:picMkLst>
            <pc:docMk/>
            <pc:sldMk cId="1506130130" sldId="522"/>
            <ac:picMk id="14" creationId="{5FCEE255-460B-4CFA-7199-155FE8C39EC7}"/>
          </ac:picMkLst>
        </pc:picChg>
        <pc:picChg chg="add del mod">
          <ac:chgData name="Daniel D" userId="0ff2b577eb34c7bc" providerId="LiveId" clId="{7D7F8CA0-5CEE-430B-9CFD-CF50C0779B26}" dt="2022-09-17T07:23:03.393" v="2629" actId="478"/>
          <ac:picMkLst>
            <pc:docMk/>
            <pc:sldMk cId="1506130130" sldId="522"/>
            <ac:picMk id="20" creationId="{288E4CD3-404B-8080-D064-EC8F148410CC}"/>
          </ac:picMkLst>
        </pc:picChg>
        <pc:picChg chg="add mod">
          <ac:chgData name="Daniel D" userId="0ff2b577eb34c7bc" providerId="LiveId" clId="{7D7F8CA0-5CEE-430B-9CFD-CF50C0779B26}" dt="2022-09-17T07:23:15.884" v="2633" actId="14100"/>
          <ac:picMkLst>
            <pc:docMk/>
            <pc:sldMk cId="1506130130" sldId="522"/>
            <ac:picMk id="21" creationId="{6426F142-2A8A-0886-1B1D-CFD187428C67}"/>
          </ac:picMkLst>
        </pc:picChg>
      </pc:sldChg>
      <pc:sldChg chg="addSp delSp modSp new mod modTransition">
        <pc:chgData name="Daniel D" userId="0ff2b577eb34c7bc" providerId="LiveId" clId="{7D7F8CA0-5CEE-430B-9CFD-CF50C0779B26}" dt="2022-09-17T11:40:57.161" v="4556" actId="478"/>
        <pc:sldMkLst>
          <pc:docMk/>
          <pc:sldMk cId="3941616587" sldId="523"/>
        </pc:sldMkLst>
        <pc:spChg chg="mod">
          <ac:chgData name="Daniel D" userId="0ff2b577eb34c7bc" providerId="LiveId" clId="{7D7F8CA0-5CEE-430B-9CFD-CF50C0779B26}" dt="2022-09-17T07:24:57.195" v="2688" actId="1076"/>
          <ac:spMkLst>
            <pc:docMk/>
            <pc:sldMk cId="3941616587" sldId="523"/>
            <ac:spMk id="2" creationId="{0CEE70BD-95BA-F687-9299-6C413644B7FD}"/>
          </ac:spMkLst>
        </pc:spChg>
        <pc:spChg chg="del mod">
          <ac:chgData name="Daniel D" userId="0ff2b577eb34c7bc" providerId="LiveId" clId="{7D7F8CA0-5CEE-430B-9CFD-CF50C0779B26}" dt="2022-09-17T07:25:14.597" v="2690" actId="21"/>
          <ac:spMkLst>
            <pc:docMk/>
            <pc:sldMk cId="3941616587" sldId="523"/>
            <ac:spMk id="3" creationId="{62817B05-6E71-E1DE-187E-560DE2CED605}"/>
          </ac:spMkLst>
        </pc:spChg>
        <pc:spChg chg="del">
          <ac:chgData name="Daniel D" userId="0ff2b577eb34c7bc" providerId="LiveId" clId="{7D7F8CA0-5CEE-430B-9CFD-CF50C0779B26}" dt="2022-09-17T11:40:57.161" v="4556" actId="478"/>
          <ac:spMkLst>
            <pc:docMk/>
            <pc:sldMk cId="3941616587" sldId="523"/>
            <ac:spMk id="4" creationId="{80102BE7-EAD0-DEAF-2B53-2636CE1A0BFE}"/>
          </ac:spMkLst>
        </pc:spChg>
        <pc:spChg chg="add del mod">
          <ac:chgData name="Daniel D" userId="0ff2b577eb34c7bc" providerId="LiveId" clId="{7D7F8CA0-5CEE-430B-9CFD-CF50C0779B26}" dt="2022-09-17T07:25:22.723" v="2692" actId="478"/>
          <ac:spMkLst>
            <pc:docMk/>
            <pc:sldMk cId="3941616587" sldId="523"/>
            <ac:spMk id="5" creationId="{258B096B-F528-378A-BEE7-41474F032428}"/>
          </ac:spMkLst>
        </pc:spChg>
        <pc:spChg chg="add del mod">
          <ac:chgData name="Daniel D" userId="0ff2b577eb34c7bc" providerId="LiveId" clId="{7D7F8CA0-5CEE-430B-9CFD-CF50C0779B26}" dt="2022-09-17T11:40:49.262" v="4554" actId="478"/>
          <ac:spMkLst>
            <pc:docMk/>
            <pc:sldMk cId="3941616587" sldId="523"/>
            <ac:spMk id="6" creationId="{18197783-5F07-36E5-5572-082E8A852BCF}"/>
          </ac:spMkLst>
        </pc:spChg>
        <pc:spChg chg="add mod">
          <ac:chgData name="Daniel D" userId="0ff2b577eb34c7bc" providerId="LiveId" clId="{7D7F8CA0-5CEE-430B-9CFD-CF50C0779B26}" dt="2022-09-17T10:28:31.102" v="4327" actId="1076"/>
          <ac:spMkLst>
            <pc:docMk/>
            <pc:sldMk cId="3941616587" sldId="523"/>
            <ac:spMk id="7" creationId="{5F785824-078E-A0FC-D8BE-66C4B04D94CA}"/>
          </ac:spMkLst>
        </pc:spChg>
        <pc:spChg chg="add mod">
          <ac:chgData name="Daniel D" userId="0ff2b577eb34c7bc" providerId="LiveId" clId="{7D7F8CA0-5CEE-430B-9CFD-CF50C0779B26}" dt="2022-09-17T10:21:25.270" v="4201" actId="14100"/>
          <ac:spMkLst>
            <pc:docMk/>
            <pc:sldMk cId="3941616587" sldId="523"/>
            <ac:spMk id="8" creationId="{E90F3EC7-8055-4DF8-1019-DE6C709EF6AB}"/>
          </ac:spMkLst>
        </pc:spChg>
        <pc:picChg chg="add del mod">
          <ac:chgData name="Daniel D" userId="0ff2b577eb34c7bc" providerId="LiveId" clId="{7D7F8CA0-5CEE-430B-9CFD-CF50C0779B26}" dt="2022-09-17T07:25:35.846" v="2707" actId="478"/>
          <ac:picMkLst>
            <pc:docMk/>
            <pc:sldMk cId="3941616587" sldId="523"/>
            <ac:picMk id="9" creationId="{27D8192D-AE24-6082-B087-C62F29B42F18}"/>
          </ac:picMkLst>
        </pc:picChg>
        <pc:picChg chg="add mod">
          <ac:chgData name="Daniel D" userId="0ff2b577eb34c7bc" providerId="LiveId" clId="{7D7F8CA0-5CEE-430B-9CFD-CF50C0779B26}" dt="2022-09-17T10:28:26.817" v="4326" actId="1076"/>
          <ac:picMkLst>
            <pc:docMk/>
            <pc:sldMk cId="3941616587" sldId="523"/>
            <ac:picMk id="10" creationId="{C43C3B71-7B86-4296-4EF8-12F63A4DC530}"/>
          </ac:picMkLst>
        </pc:picChg>
      </pc:sldChg>
      <pc:sldChg chg="addSp delSp modSp new mod modTransition">
        <pc:chgData name="Daniel D" userId="0ff2b577eb34c7bc" providerId="LiveId" clId="{7D7F8CA0-5CEE-430B-9CFD-CF50C0779B26}" dt="2022-09-17T12:22:25.467" v="4820" actId="20577"/>
        <pc:sldMkLst>
          <pc:docMk/>
          <pc:sldMk cId="2385049563" sldId="524"/>
        </pc:sldMkLst>
        <pc:spChg chg="mod">
          <ac:chgData name="Daniel D" userId="0ff2b577eb34c7bc" providerId="LiveId" clId="{7D7F8CA0-5CEE-430B-9CFD-CF50C0779B26}" dt="2022-09-17T12:22:25.467" v="4820" actId="20577"/>
          <ac:spMkLst>
            <pc:docMk/>
            <pc:sldMk cId="2385049563" sldId="524"/>
            <ac:spMk id="2" creationId="{DB2479C1-9B38-45C9-C008-A1E3AB75B037}"/>
          </ac:spMkLst>
        </pc:spChg>
        <pc:spChg chg="mod">
          <ac:chgData name="Daniel D" userId="0ff2b577eb34c7bc" providerId="LiveId" clId="{7D7F8CA0-5CEE-430B-9CFD-CF50C0779B26}" dt="2022-09-17T10:21:29.785" v="4202" actId="14100"/>
          <ac:spMkLst>
            <pc:docMk/>
            <pc:sldMk cId="2385049563" sldId="524"/>
            <ac:spMk id="3" creationId="{B0469041-4306-37BF-9DB1-9823D20A4A87}"/>
          </ac:spMkLst>
        </pc:spChg>
        <pc:spChg chg="del">
          <ac:chgData name="Daniel D" userId="0ff2b577eb34c7bc" providerId="LiveId" clId="{7D7F8CA0-5CEE-430B-9CFD-CF50C0779B26}" dt="2022-09-17T11:40:51.030" v="4555" actId="478"/>
          <ac:spMkLst>
            <pc:docMk/>
            <pc:sldMk cId="2385049563" sldId="524"/>
            <ac:spMk id="4" creationId="{0119C08C-A78C-795D-2C59-56A388E60559}"/>
          </ac:spMkLst>
        </pc:spChg>
        <pc:spChg chg="add mod">
          <ac:chgData name="Daniel D" userId="0ff2b577eb34c7bc" providerId="LiveId" clId="{7D7F8CA0-5CEE-430B-9CFD-CF50C0779B26}" dt="2022-09-17T07:44:24.479" v="3103" actId="122"/>
          <ac:spMkLst>
            <pc:docMk/>
            <pc:sldMk cId="2385049563" sldId="524"/>
            <ac:spMk id="8" creationId="{E1ED0678-9189-C758-E3D8-3ED4D2DD8E27}"/>
          </ac:spMkLst>
        </pc:spChg>
        <pc:picChg chg="add mod">
          <ac:chgData name="Daniel D" userId="0ff2b577eb34c7bc" providerId="LiveId" clId="{7D7F8CA0-5CEE-430B-9CFD-CF50C0779B26}" dt="2022-09-17T07:44:07.959" v="3100" actId="14100"/>
          <ac:picMkLst>
            <pc:docMk/>
            <pc:sldMk cId="2385049563" sldId="524"/>
            <ac:picMk id="5" creationId="{3FF74538-8C03-6D33-52EE-74A11E6AB98F}"/>
          </ac:picMkLst>
        </pc:picChg>
        <pc:picChg chg="add mod">
          <ac:chgData name="Daniel D" userId="0ff2b577eb34c7bc" providerId="LiveId" clId="{7D7F8CA0-5CEE-430B-9CFD-CF50C0779B26}" dt="2022-09-17T07:44:15.288" v="3101" actId="14100"/>
          <ac:picMkLst>
            <pc:docMk/>
            <pc:sldMk cId="2385049563" sldId="524"/>
            <ac:picMk id="6" creationId="{F66C6C75-CFEC-7B23-E3C5-C7CE1FE9D55B}"/>
          </ac:picMkLst>
        </pc:picChg>
      </pc:sldChg>
      <pc:sldChg chg="addSp delSp modSp new mod modTransition">
        <pc:chgData name="Daniel D" userId="0ff2b577eb34c7bc" providerId="LiveId" clId="{7D7F8CA0-5CEE-430B-9CFD-CF50C0779B26}" dt="2022-09-17T12:19:50.739" v="4613" actId="14100"/>
        <pc:sldMkLst>
          <pc:docMk/>
          <pc:sldMk cId="3117011505" sldId="525"/>
        </pc:sldMkLst>
        <pc:spChg chg="mod">
          <ac:chgData name="Daniel D" userId="0ff2b577eb34c7bc" providerId="LiveId" clId="{7D7F8CA0-5CEE-430B-9CFD-CF50C0779B26}" dt="2022-09-17T12:19:50.739" v="4613" actId="14100"/>
          <ac:spMkLst>
            <pc:docMk/>
            <pc:sldMk cId="3117011505" sldId="525"/>
            <ac:spMk id="2" creationId="{EBA0F535-DFD6-4D79-FB76-4B5E422DD0BD}"/>
          </ac:spMkLst>
        </pc:spChg>
        <pc:spChg chg="mod">
          <ac:chgData name="Daniel D" userId="0ff2b577eb34c7bc" providerId="LiveId" clId="{7D7F8CA0-5CEE-430B-9CFD-CF50C0779B26}" dt="2022-09-17T10:21:34.081" v="4203" actId="14100"/>
          <ac:spMkLst>
            <pc:docMk/>
            <pc:sldMk cId="3117011505" sldId="525"/>
            <ac:spMk id="3" creationId="{91EF5F9A-5FF1-0C68-CAAC-5BD3DEFEE172}"/>
          </ac:spMkLst>
        </pc:spChg>
        <pc:spChg chg="del">
          <ac:chgData name="Daniel D" userId="0ff2b577eb34c7bc" providerId="LiveId" clId="{7D7F8CA0-5CEE-430B-9CFD-CF50C0779B26}" dt="2022-09-17T11:41:01.808" v="4557" actId="478"/>
          <ac:spMkLst>
            <pc:docMk/>
            <pc:sldMk cId="3117011505" sldId="525"/>
            <ac:spMk id="4" creationId="{1071F321-D8D9-526B-44D6-2F1A11654ADB}"/>
          </ac:spMkLst>
        </pc:spChg>
        <pc:spChg chg="add mod">
          <ac:chgData name="Daniel D" userId="0ff2b577eb34c7bc" providerId="LiveId" clId="{7D7F8CA0-5CEE-430B-9CFD-CF50C0779B26}" dt="2022-09-17T07:39:27.719" v="3014" actId="404"/>
          <ac:spMkLst>
            <pc:docMk/>
            <pc:sldMk cId="3117011505" sldId="525"/>
            <ac:spMk id="8" creationId="{5169BE54-F80C-61B1-2969-A880D5753266}"/>
          </ac:spMkLst>
        </pc:spChg>
        <pc:picChg chg="add mod">
          <ac:chgData name="Daniel D" userId="0ff2b577eb34c7bc" providerId="LiveId" clId="{7D7F8CA0-5CEE-430B-9CFD-CF50C0779B26}" dt="2022-09-17T07:39:02.822" v="3007" actId="1076"/>
          <ac:picMkLst>
            <pc:docMk/>
            <pc:sldMk cId="3117011505" sldId="525"/>
            <ac:picMk id="5" creationId="{AD17A856-8E13-2191-754E-2DA06C19B53C}"/>
          </ac:picMkLst>
        </pc:picChg>
        <pc:picChg chg="add mod">
          <ac:chgData name="Daniel D" userId="0ff2b577eb34c7bc" providerId="LiveId" clId="{7D7F8CA0-5CEE-430B-9CFD-CF50C0779B26}" dt="2022-09-17T07:39:40.664" v="3016" actId="14100"/>
          <ac:picMkLst>
            <pc:docMk/>
            <pc:sldMk cId="3117011505" sldId="525"/>
            <ac:picMk id="6" creationId="{49774EEA-5FD4-3A74-B412-8FC9A32B4D63}"/>
          </ac:picMkLst>
        </pc:picChg>
      </pc:sldChg>
      <pc:sldChg chg="addSp delSp modSp add mod modTransition">
        <pc:chgData name="Daniel D" userId="0ff2b577eb34c7bc" providerId="LiveId" clId="{7D7F8CA0-5CEE-430B-9CFD-CF50C0779B26}" dt="2022-09-17T12:20:02.434" v="4616"/>
        <pc:sldMkLst>
          <pc:docMk/>
          <pc:sldMk cId="3719684889" sldId="526"/>
        </pc:sldMkLst>
        <pc:spChg chg="del">
          <ac:chgData name="Daniel D" userId="0ff2b577eb34c7bc" providerId="LiveId" clId="{7D7F8CA0-5CEE-430B-9CFD-CF50C0779B26}" dt="2022-09-17T12:19:58.686" v="4614" actId="478"/>
          <ac:spMkLst>
            <pc:docMk/>
            <pc:sldMk cId="3719684889" sldId="526"/>
            <ac:spMk id="2" creationId="{EBA0F535-DFD6-4D79-FB76-4B5E422DD0BD}"/>
          </ac:spMkLst>
        </pc:spChg>
        <pc:spChg chg="mod">
          <ac:chgData name="Daniel D" userId="0ff2b577eb34c7bc" providerId="LiveId" clId="{7D7F8CA0-5CEE-430B-9CFD-CF50C0779B26}" dt="2022-09-17T10:21:38.469" v="4205" actId="27636"/>
          <ac:spMkLst>
            <pc:docMk/>
            <pc:sldMk cId="3719684889" sldId="526"/>
            <ac:spMk id="3" creationId="{91EF5F9A-5FF1-0C68-CAAC-5BD3DEFEE172}"/>
          </ac:spMkLst>
        </pc:spChg>
        <pc:spChg chg="del">
          <ac:chgData name="Daniel D" userId="0ff2b577eb34c7bc" providerId="LiveId" clId="{7D7F8CA0-5CEE-430B-9CFD-CF50C0779B26}" dt="2022-09-17T11:41:03.814" v="4558" actId="478"/>
          <ac:spMkLst>
            <pc:docMk/>
            <pc:sldMk cId="3719684889" sldId="526"/>
            <ac:spMk id="4" creationId="{1071F321-D8D9-526B-44D6-2F1A11654ADB}"/>
          </ac:spMkLst>
        </pc:spChg>
        <pc:spChg chg="add del mod">
          <ac:chgData name="Daniel D" userId="0ff2b577eb34c7bc" providerId="LiveId" clId="{7D7F8CA0-5CEE-430B-9CFD-CF50C0779B26}" dt="2022-09-17T12:20:01.442" v="4615" actId="478"/>
          <ac:spMkLst>
            <pc:docMk/>
            <pc:sldMk cId="3719684889" sldId="526"/>
            <ac:spMk id="5" creationId="{769EC9D5-0595-1D20-9217-99740402416E}"/>
          </ac:spMkLst>
        </pc:spChg>
        <pc:spChg chg="add mod">
          <ac:chgData name="Daniel D" userId="0ff2b577eb34c7bc" providerId="LiveId" clId="{7D7F8CA0-5CEE-430B-9CFD-CF50C0779B26}" dt="2022-09-17T12:20:02.434" v="4616"/>
          <ac:spMkLst>
            <pc:docMk/>
            <pc:sldMk cId="3719684889" sldId="526"/>
            <ac:spMk id="6" creationId="{E005C2E4-FFDD-6C95-CA4D-B8FB52FBE750}"/>
          </ac:spMkLst>
        </pc:spChg>
        <pc:spChg chg="del">
          <ac:chgData name="Daniel D" userId="0ff2b577eb34c7bc" providerId="LiveId" clId="{7D7F8CA0-5CEE-430B-9CFD-CF50C0779B26}" dt="2022-09-17T07:41:26.181" v="3080" actId="478"/>
          <ac:spMkLst>
            <pc:docMk/>
            <pc:sldMk cId="3719684889" sldId="526"/>
            <ac:spMk id="8" creationId="{5169BE54-F80C-61B1-2969-A880D5753266}"/>
          </ac:spMkLst>
        </pc:spChg>
        <pc:spChg chg="add mod">
          <ac:chgData name="Daniel D" userId="0ff2b577eb34c7bc" providerId="LiveId" clId="{7D7F8CA0-5CEE-430B-9CFD-CF50C0779B26}" dt="2022-09-17T10:25:57.556" v="4305" actId="14100"/>
          <ac:spMkLst>
            <pc:docMk/>
            <pc:sldMk cId="3719684889" sldId="526"/>
            <ac:spMk id="11" creationId="{1854001F-9D8D-5BE8-8577-8E9D7F4C0B8C}"/>
          </ac:spMkLst>
        </pc:spChg>
        <pc:picChg chg="del">
          <ac:chgData name="Daniel D" userId="0ff2b577eb34c7bc" providerId="LiveId" clId="{7D7F8CA0-5CEE-430B-9CFD-CF50C0779B26}" dt="2022-09-17T07:41:22.403" v="3078" actId="478"/>
          <ac:picMkLst>
            <pc:docMk/>
            <pc:sldMk cId="3719684889" sldId="526"/>
            <ac:picMk id="5" creationId="{AD17A856-8E13-2191-754E-2DA06C19B53C}"/>
          </ac:picMkLst>
        </pc:picChg>
        <pc:picChg chg="del">
          <ac:chgData name="Daniel D" userId="0ff2b577eb34c7bc" providerId="LiveId" clId="{7D7F8CA0-5CEE-430B-9CFD-CF50C0779B26}" dt="2022-09-17T07:41:23.535" v="3079" actId="478"/>
          <ac:picMkLst>
            <pc:docMk/>
            <pc:sldMk cId="3719684889" sldId="526"/>
            <ac:picMk id="6" creationId="{49774EEA-5FD4-3A74-B412-8FC9A32B4D63}"/>
          </ac:picMkLst>
        </pc:picChg>
        <pc:picChg chg="add mod">
          <ac:chgData name="Daniel D" userId="0ff2b577eb34c7bc" providerId="LiveId" clId="{7D7F8CA0-5CEE-430B-9CFD-CF50C0779B26}" dt="2022-09-17T10:25:33.440" v="4301" actId="1076"/>
          <ac:picMkLst>
            <pc:docMk/>
            <pc:sldMk cId="3719684889" sldId="526"/>
            <ac:picMk id="7" creationId="{A3B5CA61-E59E-D31C-DF3B-419294CB2060}"/>
          </ac:picMkLst>
        </pc:picChg>
        <pc:picChg chg="add mod">
          <ac:chgData name="Daniel D" userId="0ff2b577eb34c7bc" providerId="LiveId" clId="{7D7F8CA0-5CEE-430B-9CFD-CF50C0779B26}" dt="2022-09-17T10:25:36.778" v="4302" actId="1076"/>
          <ac:picMkLst>
            <pc:docMk/>
            <pc:sldMk cId="3719684889" sldId="526"/>
            <ac:picMk id="9" creationId="{B0A1D3F4-3D6C-2B13-0456-9A717A6CAAD8}"/>
          </ac:picMkLst>
        </pc:picChg>
      </pc:sldChg>
      <pc:sldChg chg="add del">
        <pc:chgData name="Daniel D" userId="0ff2b577eb34c7bc" providerId="LiveId" clId="{7D7F8CA0-5CEE-430B-9CFD-CF50C0779B26}" dt="2022-09-17T07:44:44.208" v="3105" actId="47"/>
        <pc:sldMkLst>
          <pc:docMk/>
          <pc:sldMk cId="1546770196" sldId="527"/>
        </pc:sldMkLst>
      </pc:sldChg>
      <pc:sldChg chg="addSp delSp modSp add del mod">
        <pc:chgData name="Daniel D" userId="0ff2b577eb34c7bc" providerId="LiveId" clId="{7D7F8CA0-5CEE-430B-9CFD-CF50C0779B26}" dt="2022-09-17T07:47:35.431" v="3177" actId="47"/>
        <pc:sldMkLst>
          <pc:docMk/>
          <pc:sldMk cId="3735996093" sldId="527"/>
        </pc:sldMkLst>
        <pc:spChg chg="mod">
          <ac:chgData name="Daniel D" userId="0ff2b577eb34c7bc" providerId="LiveId" clId="{7D7F8CA0-5CEE-430B-9CFD-CF50C0779B26}" dt="2022-09-17T07:45:24.773" v="3134" actId="20577"/>
          <ac:spMkLst>
            <pc:docMk/>
            <pc:sldMk cId="3735996093" sldId="527"/>
            <ac:spMk id="3" creationId="{91EF5F9A-5FF1-0C68-CAAC-5BD3DEFEE172}"/>
          </ac:spMkLst>
        </pc:spChg>
        <pc:spChg chg="del mod">
          <ac:chgData name="Daniel D" userId="0ff2b577eb34c7bc" providerId="LiveId" clId="{7D7F8CA0-5CEE-430B-9CFD-CF50C0779B26}" dt="2022-09-17T07:45:00.555" v="3113" actId="478"/>
          <ac:spMkLst>
            <pc:docMk/>
            <pc:sldMk cId="3735996093" sldId="527"/>
            <ac:spMk id="11" creationId="{1854001F-9D8D-5BE8-8577-8E9D7F4C0B8C}"/>
          </ac:spMkLst>
        </pc:spChg>
        <pc:picChg chg="add del mod">
          <ac:chgData name="Daniel D" userId="0ff2b577eb34c7bc" providerId="LiveId" clId="{7D7F8CA0-5CEE-430B-9CFD-CF50C0779B26}" dt="2022-09-17T07:47:08.031" v="3169" actId="478"/>
          <ac:picMkLst>
            <pc:docMk/>
            <pc:sldMk cId="3735996093" sldId="527"/>
            <ac:picMk id="5" creationId="{4B2655FF-5094-A386-E995-02550A1157AB}"/>
          </ac:picMkLst>
        </pc:picChg>
        <pc:picChg chg="add mod">
          <ac:chgData name="Daniel D" userId="0ff2b577eb34c7bc" providerId="LiveId" clId="{7D7F8CA0-5CEE-430B-9CFD-CF50C0779B26}" dt="2022-09-17T07:47:27.799" v="3174" actId="1076"/>
          <ac:picMkLst>
            <pc:docMk/>
            <pc:sldMk cId="3735996093" sldId="527"/>
            <ac:picMk id="6" creationId="{C6966877-28A9-17AA-0C4C-7A56C7C6269F}"/>
          </ac:picMkLst>
        </pc:picChg>
        <pc:picChg chg="del">
          <ac:chgData name="Daniel D" userId="0ff2b577eb34c7bc" providerId="LiveId" clId="{7D7F8CA0-5CEE-430B-9CFD-CF50C0779B26}" dt="2022-09-17T07:44:56.653" v="3111" actId="478"/>
          <ac:picMkLst>
            <pc:docMk/>
            <pc:sldMk cId="3735996093" sldId="527"/>
            <ac:picMk id="7" creationId="{A3B5CA61-E59E-D31C-DF3B-419294CB2060}"/>
          </ac:picMkLst>
        </pc:picChg>
        <pc:picChg chg="del">
          <ac:chgData name="Daniel D" userId="0ff2b577eb34c7bc" providerId="LiveId" clId="{7D7F8CA0-5CEE-430B-9CFD-CF50C0779B26}" dt="2022-09-17T07:44:55.378" v="3110" actId="478"/>
          <ac:picMkLst>
            <pc:docMk/>
            <pc:sldMk cId="3735996093" sldId="527"/>
            <ac:picMk id="9" creationId="{B0A1D3F4-3D6C-2B13-0456-9A717A6CAAD8}"/>
          </ac:picMkLst>
        </pc:picChg>
        <pc:picChg chg="add del mod">
          <ac:chgData name="Daniel D" userId="0ff2b577eb34c7bc" providerId="LiveId" clId="{7D7F8CA0-5CEE-430B-9CFD-CF50C0779B26}" dt="2022-09-17T07:46:54.842" v="3163" actId="22"/>
          <ac:picMkLst>
            <pc:docMk/>
            <pc:sldMk cId="3735996093" sldId="527"/>
            <ac:picMk id="10" creationId="{64377C7C-77B6-04C3-026D-9C2103FDE3B6}"/>
          </ac:picMkLst>
        </pc:picChg>
        <pc:picChg chg="add del mod">
          <ac:chgData name="Daniel D" userId="0ff2b577eb34c7bc" providerId="LiveId" clId="{7D7F8CA0-5CEE-430B-9CFD-CF50C0779B26}" dt="2022-09-17T07:47:33.355" v="3176" actId="478"/>
          <ac:picMkLst>
            <pc:docMk/>
            <pc:sldMk cId="3735996093" sldId="527"/>
            <ac:picMk id="13" creationId="{232BC4F6-2DF2-DA88-2C44-0C70E2CA0960}"/>
          </ac:picMkLst>
        </pc:picChg>
      </pc:sldChg>
      <pc:sldChg chg="add del">
        <pc:chgData name="Daniel D" userId="0ff2b577eb34c7bc" providerId="LiveId" clId="{7D7F8CA0-5CEE-430B-9CFD-CF50C0779B26}" dt="2022-09-17T07:44:45.265" v="3106" actId="47"/>
        <pc:sldMkLst>
          <pc:docMk/>
          <pc:sldMk cId="1265922096" sldId="528"/>
        </pc:sldMkLst>
      </pc:sldChg>
      <pc:sldChg chg="addSp delSp modSp add mod modTransition">
        <pc:chgData name="Daniel D" userId="0ff2b577eb34c7bc" providerId="LiveId" clId="{7D7F8CA0-5CEE-430B-9CFD-CF50C0779B26}" dt="2022-09-17T12:20:16.402" v="4620" actId="1076"/>
        <pc:sldMkLst>
          <pc:docMk/>
          <pc:sldMk cId="4084227825" sldId="528"/>
        </pc:sldMkLst>
        <pc:spChg chg="del">
          <ac:chgData name="Daniel D" userId="0ff2b577eb34c7bc" providerId="LiveId" clId="{7D7F8CA0-5CEE-430B-9CFD-CF50C0779B26}" dt="2022-09-17T12:20:09.024" v="4617" actId="478"/>
          <ac:spMkLst>
            <pc:docMk/>
            <pc:sldMk cId="4084227825" sldId="528"/>
            <ac:spMk id="2" creationId="{EBA0F535-DFD6-4D79-FB76-4B5E422DD0BD}"/>
          </ac:spMkLst>
        </pc:spChg>
        <pc:spChg chg="mod">
          <ac:chgData name="Daniel D" userId="0ff2b577eb34c7bc" providerId="LiveId" clId="{7D7F8CA0-5CEE-430B-9CFD-CF50C0779B26}" dt="2022-09-17T10:21:42.887" v="4206" actId="14100"/>
          <ac:spMkLst>
            <pc:docMk/>
            <pc:sldMk cId="4084227825" sldId="528"/>
            <ac:spMk id="3" creationId="{91EF5F9A-5FF1-0C68-CAAC-5BD3DEFEE172}"/>
          </ac:spMkLst>
        </pc:spChg>
        <pc:spChg chg="del">
          <ac:chgData name="Daniel D" userId="0ff2b577eb34c7bc" providerId="LiveId" clId="{7D7F8CA0-5CEE-430B-9CFD-CF50C0779B26}" dt="2022-09-17T11:41:08.234" v="4559" actId="478"/>
          <ac:spMkLst>
            <pc:docMk/>
            <pc:sldMk cId="4084227825" sldId="528"/>
            <ac:spMk id="4" creationId="{1071F321-D8D9-526B-44D6-2F1A11654ADB}"/>
          </ac:spMkLst>
        </pc:spChg>
        <pc:spChg chg="add del mod">
          <ac:chgData name="Daniel D" userId="0ff2b577eb34c7bc" providerId="LiveId" clId="{7D7F8CA0-5CEE-430B-9CFD-CF50C0779B26}" dt="2022-09-17T12:20:11.396" v="4618" actId="478"/>
          <ac:spMkLst>
            <pc:docMk/>
            <pc:sldMk cId="4084227825" sldId="528"/>
            <ac:spMk id="5" creationId="{2D41200B-E5FE-5524-B8D2-B19F97D0B5EC}"/>
          </ac:spMkLst>
        </pc:spChg>
        <pc:spChg chg="add mod">
          <ac:chgData name="Daniel D" userId="0ff2b577eb34c7bc" providerId="LiveId" clId="{7D7F8CA0-5CEE-430B-9CFD-CF50C0779B26}" dt="2022-09-17T12:20:12.293" v="4619"/>
          <ac:spMkLst>
            <pc:docMk/>
            <pc:sldMk cId="4084227825" sldId="528"/>
            <ac:spMk id="7" creationId="{F68233C2-4E9B-2D5C-2D88-BA5AC6C9641D}"/>
          </ac:spMkLst>
        </pc:spChg>
        <pc:spChg chg="add mod">
          <ac:chgData name="Daniel D" userId="0ff2b577eb34c7bc" providerId="LiveId" clId="{7D7F8CA0-5CEE-430B-9CFD-CF50C0779B26}" dt="2022-09-17T10:29:15.987" v="4338" actId="1076"/>
          <ac:spMkLst>
            <pc:docMk/>
            <pc:sldMk cId="4084227825" sldId="528"/>
            <ac:spMk id="8" creationId="{246785A7-0F5C-1411-B90A-6C809754D66B}"/>
          </ac:spMkLst>
        </pc:spChg>
        <pc:picChg chg="add mod">
          <ac:chgData name="Daniel D" userId="0ff2b577eb34c7bc" providerId="LiveId" clId="{7D7F8CA0-5CEE-430B-9CFD-CF50C0779B26}" dt="2022-09-17T12:20:16.402" v="4620" actId="1076"/>
          <ac:picMkLst>
            <pc:docMk/>
            <pc:sldMk cId="4084227825" sldId="528"/>
            <ac:picMk id="6" creationId="{49400AF5-01AC-8E64-7A6E-CE220B5302D5}"/>
          </ac:picMkLst>
        </pc:picChg>
      </pc:sldChg>
      <pc:sldChg chg="addSp delSp modSp add mod modTransition">
        <pc:chgData name="Daniel D" userId="0ff2b577eb34c7bc" providerId="LiveId" clId="{7D7F8CA0-5CEE-430B-9CFD-CF50C0779B26}" dt="2022-09-17T12:20:27.384" v="4623"/>
        <pc:sldMkLst>
          <pc:docMk/>
          <pc:sldMk cId="213774156" sldId="529"/>
        </pc:sldMkLst>
        <pc:spChg chg="del">
          <ac:chgData name="Daniel D" userId="0ff2b577eb34c7bc" providerId="LiveId" clId="{7D7F8CA0-5CEE-430B-9CFD-CF50C0779B26}" dt="2022-09-17T12:20:23.756" v="4621" actId="478"/>
          <ac:spMkLst>
            <pc:docMk/>
            <pc:sldMk cId="213774156" sldId="529"/>
            <ac:spMk id="2" creationId="{EBA0F535-DFD6-4D79-FB76-4B5E422DD0BD}"/>
          </ac:spMkLst>
        </pc:spChg>
        <pc:spChg chg="mod">
          <ac:chgData name="Daniel D" userId="0ff2b577eb34c7bc" providerId="LiveId" clId="{7D7F8CA0-5CEE-430B-9CFD-CF50C0779B26}" dt="2022-09-17T10:21:46.443" v="4207" actId="14100"/>
          <ac:spMkLst>
            <pc:docMk/>
            <pc:sldMk cId="213774156" sldId="529"/>
            <ac:spMk id="3" creationId="{91EF5F9A-5FF1-0C68-CAAC-5BD3DEFEE172}"/>
          </ac:spMkLst>
        </pc:spChg>
        <pc:spChg chg="del">
          <ac:chgData name="Daniel D" userId="0ff2b577eb34c7bc" providerId="LiveId" clId="{7D7F8CA0-5CEE-430B-9CFD-CF50C0779B26}" dt="2022-09-17T11:41:11.483" v="4560" actId="478"/>
          <ac:spMkLst>
            <pc:docMk/>
            <pc:sldMk cId="213774156" sldId="529"/>
            <ac:spMk id="4" creationId="{1071F321-D8D9-526B-44D6-2F1A11654ADB}"/>
          </ac:spMkLst>
        </pc:spChg>
        <pc:spChg chg="add del mod">
          <ac:chgData name="Daniel D" userId="0ff2b577eb34c7bc" providerId="LiveId" clId="{7D7F8CA0-5CEE-430B-9CFD-CF50C0779B26}" dt="2022-09-17T12:20:25.794" v="4622" actId="478"/>
          <ac:spMkLst>
            <pc:docMk/>
            <pc:sldMk cId="213774156" sldId="529"/>
            <ac:spMk id="5" creationId="{71CB2784-11AB-B32B-F150-2F4C50B2BE23}"/>
          </ac:spMkLst>
        </pc:spChg>
        <pc:spChg chg="add mod">
          <ac:chgData name="Daniel D" userId="0ff2b577eb34c7bc" providerId="LiveId" clId="{7D7F8CA0-5CEE-430B-9CFD-CF50C0779B26}" dt="2022-09-17T12:20:27.384" v="4623"/>
          <ac:spMkLst>
            <pc:docMk/>
            <pc:sldMk cId="213774156" sldId="529"/>
            <ac:spMk id="8" creationId="{7C98D7B8-75CC-7A91-47CB-2F4CEBF46DF9}"/>
          </ac:spMkLst>
        </pc:spChg>
        <pc:spChg chg="add mod">
          <ac:chgData name="Daniel D" userId="0ff2b577eb34c7bc" providerId="LiveId" clId="{7D7F8CA0-5CEE-430B-9CFD-CF50C0779B26}" dt="2022-09-17T10:32:28.382" v="4364" actId="20577"/>
          <ac:spMkLst>
            <pc:docMk/>
            <pc:sldMk cId="213774156" sldId="529"/>
            <ac:spMk id="11" creationId="{B0E69A05-9F65-80E5-45E5-AD0AE1619FA8}"/>
          </ac:spMkLst>
        </pc:spChg>
        <pc:picChg chg="add del mod">
          <ac:chgData name="Daniel D" userId="0ff2b577eb34c7bc" providerId="LiveId" clId="{7D7F8CA0-5CEE-430B-9CFD-CF50C0779B26}" dt="2022-09-17T07:50:22.389" v="3236" actId="478"/>
          <ac:picMkLst>
            <pc:docMk/>
            <pc:sldMk cId="213774156" sldId="529"/>
            <ac:picMk id="5" creationId="{7868308B-252C-B59F-780B-62680623A783}"/>
          </ac:picMkLst>
        </pc:picChg>
        <pc:picChg chg="add mod">
          <ac:chgData name="Daniel D" userId="0ff2b577eb34c7bc" providerId="LiveId" clId="{7D7F8CA0-5CEE-430B-9CFD-CF50C0779B26}" dt="2022-09-17T07:51:22.099" v="3248" actId="1076"/>
          <ac:picMkLst>
            <pc:docMk/>
            <pc:sldMk cId="213774156" sldId="529"/>
            <ac:picMk id="6" creationId="{7EDD868E-E036-7184-80EE-22390DAA7BE2}"/>
          </ac:picMkLst>
        </pc:picChg>
        <pc:picChg chg="add mod">
          <ac:chgData name="Daniel D" userId="0ff2b577eb34c7bc" providerId="LiveId" clId="{7D7F8CA0-5CEE-430B-9CFD-CF50C0779B26}" dt="2022-09-17T07:50:40.621" v="3241" actId="14100"/>
          <ac:picMkLst>
            <pc:docMk/>
            <pc:sldMk cId="213774156" sldId="529"/>
            <ac:picMk id="7" creationId="{1CF39058-75FA-4E2A-F156-9BC26CF8F221}"/>
          </ac:picMkLst>
        </pc:picChg>
        <pc:picChg chg="add mod">
          <ac:chgData name="Daniel D" userId="0ff2b577eb34c7bc" providerId="LiveId" clId="{7D7F8CA0-5CEE-430B-9CFD-CF50C0779B26}" dt="2022-09-17T07:51:40.983" v="3253" actId="1076"/>
          <ac:picMkLst>
            <pc:docMk/>
            <pc:sldMk cId="213774156" sldId="529"/>
            <ac:picMk id="9" creationId="{642E5F0A-D8DC-B6ED-1F64-1A8A9413327C}"/>
          </ac:picMkLst>
        </pc:picChg>
      </pc:sldChg>
      <pc:sldChg chg="add del">
        <pc:chgData name="Daniel D" userId="0ff2b577eb34c7bc" providerId="LiveId" clId="{7D7F8CA0-5CEE-430B-9CFD-CF50C0779B26}" dt="2022-09-17T07:44:46.458" v="3107" actId="47"/>
        <pc:sldMkLst>
          <pc:docMk/>
          <pc:sldMk cId="1013079744" sldId="529"/>
        </pc:sldMkLst>
      </pc:sldChg>
      <pc:sldChg chg="add del">
        <pc:chgData name="Daniel D" userId="0ff2b577eb34c7bc" providerId="LiveId" clId="{7D7F8CA0-5CEE-430B-9CFD-CF50C0779B26}" dt="2022-09-17T07:51:57.816" v="3254" actId="47"/>
        <pc:sldMkLst>
          <pc:docMk/>
          <pc:sldMk cId="2156443025" sldId="530"/>
        </pc:sldMkLst>
      </pc:sldChg>
      <pc:sldChg chg="delSp modSp new mod modTransition">
        <pc:chgData name="Daniel D" userId="0ff2b577eb34c7bc" providerId="LiveId" clId="{7D7F8CA0-5CEE-430B-9CFD-CF50C0779B26}" dt="2022-09-17T12:23:27.188" v="4838" actId="14100"/>
        <pc:sldMkLst>
          <pc:docMk/>
          <pc:sldMk cId="2186332624" sldId="530"/>
        </pc:sldMkLst>
        <pc:spChg chg="mod">
          <ac:chgData name="Daniel D" userId="0ff2b577eb34c7bc" providerId="LiveId" clId="{7D7F8CA0-5CEE-430B-9CFD-CF50C0779B26}" dt="2022-09-17T12:22:32.533" v="4831" actId="20577"/>
          <ac:spMkLst>
            <pc:docMk/>
            <pc:sldMk cId="2186332624" sldId="530"/>
            <ac:spMk id="2" creationId="{F318BD51-1945-89A7-C7EE-CF5718F5F1A6}"/>
          </ac:spMkLst>
        </pc:spChg>
        <pc:spChg chg="mod">
          <ac:chgData name="Daniel D" userId="0ff2b577eb34c7bc" providerId="LiveId" clId="{7D7F8CA0-5CEE-430B-9CFD-CF50C0779B26}" dt="2022-09-17T12:23:27.188" v="4838" actId="14100"/>
          <ac:spMkLst>
            <pc:docMk/>
            <pc:sldMk cId="2186332624" sldId="530"/>
            <ac:spMk id="3" creationId="{6F761D58-543F-20A1-73B7-2F6BEFBED8A8}"/>
          </ac:spMkLst>
        </pc:spChg>
        <pc:spChg chg="del">
          <ac:chgData name="Daniel D" userId="0ff2b577eb34c7bc" providerId="LiveId" clId="{7D7F8CA0-5CEE-430B-9CFD-CF50C0779B26}" dt="2022-09-17T11:41:13.440" v="4561" actId="478"/>
          <ac:spMkLst>
            <pc:docMk/>
            <pc:sldMk cId="2186332624" sldId="530"/>
            <ac:spMk id="4" creationId="{5EDE8F7B-945D-4F13-D546-EE7852053D2C}"/>
          </ac:spMkLst>
        </pc:spChg>
      </pc:sldChg>
      <pc:sldChg chg="add del">
        <pc:chgData name="Daniel D" userId="0ff2b577eb34c7bc" providerId="LiveId" clId="{7D7F8CA0-5CEE-430B-9CFD-CF50C0779B26}" dt="2022-09-17T07:44:48.365" v="3108" actId="47"/>
        <pc:sldMkLst>
          <pc:docMk/>
          <pc:sldMk cId="3979954166" sldId="530"/>
        </pc:sldMkLst>
      </pc:sldChg>
      <pc:sldChg chg="add del">
        <pc:chgData name="Daniel D" userId="0ff2b577eb34c7bc" providerId="LiveId" clId="{7D7F8CA0-5CEE-430B-9CFD-CF50C0779B26}" dt="2022-09-17T07:59:57.556" v="3561" actId="47"/>
        <pc:sldMkLst>
          <pc:docMk/>
          <pc:sldMk cId="180842638" sldId="531"/>
        </pc:sldMkLst>
      </pc:sldChg>
      <pc:sldChg chg="addSp delSp modSp new mod modTransition">
        <pc:chgData name="Daniel D" userId="0ff2b577eb34c7bc" providerId="LiveId" clId="{7D7F8CA0-5CEE-430B-9CFD-CF50C0779B26}" dt="2022-09-17T11:41:17.946" v="4562" actId="478"/>
        <pc:sldMkLst>
          <pc:docMk/>
          <pc:sldMk cId="3884615059" sldId="531"/>
        </pc:sldMkLst>
        <pc:spChg chg="mod">
          <ac:chgData name="Daniel D" userId="0ff2b577eb34c7bc" providerId="LiveId" clId="{7D7F8CA0-5CEE-430B-9CFD-CF50C0779B26}" dt="2022-09-17T10:32:59.018" v="4419" actId="20577"/>
          <ac:spMkLst>
            <pc:docMk/>
            <pc:sldMk cId="3884615059" sldId="531"/>
            <ac:spMk id="2" creationId="{C9DE4444-CEBD-28FD-F192-15D6AA03420A}"/>
          </ac:spMkLst>
        </pc:spChg>
        <pc:spChg chg="del">
          <ac:chgData name="Daniel D" userId="0ff2b577eb34c7bc" providerId="LiveId" clId="{7D7F8CA0-5CEE-430B-9CFD-CF50C0779B26}" dt="2022-09-17T08:00:44.290" v="3676" actId="21"/>
          <ac:spMkLst>
            <pc:docMk/>
            <pc:sldMk cId="3884615059" sldId="531"/>
            <ac:spMk id="3" creationId="{6C54F81C-F5AC-ABA7-3DBF-C44441A3F681}"/>
          </ac:spMkLst>
        </pc:spChg>
        <pc:spChg chg="del">
          <ac:chgData name="Daniel D" userId="0ff2b577eb34c7bc" providerId="LiveId" clId="{7D7F8CA0-5CEE-430B-9CFD-CF50C0779B26}" dt="2022-09-17T11:41:17.946" v="4562" actId="478"/>
          <ac:spMkLst>
            <pc:docMk/>
            <pc:sldMk cId="3884615059" sldId="531"/>
            <ac:spMk id="4" creationId="{8A2221AD-D472-6134-D0EF-E86166D0BE8A}"/>
          </ac:spMkLst>
        </pc:spChg>
        <pc:picChg chg="add del mod">
          <ac:chgData name="Daniel D" userId="0ff2b577eb34c7bc" providerId="LiveId" clId="{7D7F8CA0-5CEE-430B-9CFD-CF50C0779B26}" dt="2022-09-17T10:23:36.271" v="4284" actId="478"/>
          <ac:picMkLst>
            <pc:docMk/>
            <pc:sldMk cId="3884615059" sldId="531"/>
            <ac:picMk id="6" creationId="{67BF066E-E1B2-31CB-5706-75672C593605}"/>
          </ac:picMkLst>
        </pc:picChg>
      </pc:sldChg>
      <pc:sldChg chg="addSp delSp modSp add del mod">
        <pc:chgData name="Daniel D" userId="0ff2b577eb34c7bc" providerId="LiveId" clId="{7D7F8CA0-5CEE-430B-9CFD-CF50C0779B26}" dt="2022-09-17T08:26:03.227" v="3780" actId="47"/>
        <pc:sldMkLst>
          <pc:docMk/>
          <pc:sldMk cId="2692695457" sldId="532"/>
        </pc:sldMkLst>
        <pc:spChg chg="add del mod">
          <ac:chgData name="Daniel D" userId="0ff2b577eb34c7bc" providerId="LiveId" clId="{7D7F8CA0-5CEE-430B-9CFD-CF50C0779B26}" dt="2022-09-17T08:24:57.020" v="3766"/>
          <ac:spMkLst>
            <pc:docMk/>
            <pc:sldMk cId="2692695457" sldId="532"/>
            <ac:spMk id="5" creationId="{333F2D51-44E9-1687-1FAF-0535CD8132F6}"/>
          </ac:spMkLst>
        </pc:spChg>
        <pc:spChg chg="add del mod">
          <ac:chgData name="Daniel D" userId="0ff2b577eb34c7bc" providerId="LiveId" clId="{7D7F8CA0-5CEE-430B-9CFD-CF50C0779B26}" dt="2022-09-17T08:08:20.188" v="3717" actId="22"/>
          <ac:spMkLst>
            <pc:docMk/>
            <pc:sldMk cId="2692695457" sldId="532"/>
            <ac:spMk id="6" creationId="{4789003C-FB91-65F3-181F-301421291A8B}"/>
          </ac:spMkLst>
        </pc:spChg>
        <pc:spChg chg="add del mod">
          <ac:chgData name="Daniel D" userId="0ff2b577eb34c7bc" providerId="LiveId" clId="{7D7F8CA0-5CEE-430B-9CFD-CF50C0779B26}" dt="2022-09-17T08:24:25.295" v="3751" actId="478"/>
          <ac:spMkLst>
            <pc:docMk/>
            <pc:sldMk cId="2692695457" sldId="532"/>
            <ac:spMk id="9" creationId="{D447ACD3-F93D-F94B-7046-332CB9392A8E}"/>
          </ac:spMkLst>
        </pc:spChg>
        <pc:spChg chg="add mod">
          <ac:chgData name="Daniel D" userId="0ff2b577eb34c7bc" providerId="LiveId" clId="{7D7F8CA0-5CEE-430B-9CFD-CF50C0779B26}" dt="2022-09-17T08:24:56.603" v="3764" actId="14100"/>
          <ac:spMkLst>
            <pc:docMk/>
            <pc:sldMk cId="2692695457" sldId="532"/>
            <ac:spMk id="11" creationId="{43976B23-B0A2-3808-00F7-DD8D64EA5AD3}"/>
          </ac:spMkLst>
        </pc:spChg>
        <pc:graphicFrameChg chg="add del mod">
          <ac:chgData name="Daniel D" userId="0ff2b577eb34c7bc" providerId="LiveId" clId="{7D7F8CA0-5CEE-430B-9CFD-CF50C0779B26}" dt="2022-09-17T08:24:25.937" v="3752"/>
          <ac:graphicFrameMkLst>
            <pc:docMk/>
            <pc:sldMk cId="2692695457" sldId="532"/>
            <ac:graphicFrameMk id="6" creationId="{A51089BA-D2C3-0CE6-5C1F-BFACC266730B}"/>
          </ac:graphicFrameMkLst>
        </pc:graphicFrameChg>
        <pc:picChg chg="del">
          <ac:chgData name="Daniel D" userId="0ff2b577eb34c7bc" providerId="LiveId" clId="{7D7F8CA0-5CEE-430B-9CFD-CF50C0779B26}" dt="2022-09-17T08:08:15.766" v="3716" actId="478"/>
          <ac:picMkLst>
            <pc:docMk/>
            <pc:sldMk cId="2692695457" sldId="532"/>
            <ac:picMk id="5" creationId="{8B9217A7-6A8F-524D-32AD-AAE9BCCC91D8}"/>
          </ac:picMkLst>
        </pc:picChg>
        <pc:picChg chg="add del mod ord">
          <ac:chgData name="Daniel D" userId="0ff2b577eb34c7bc" providerId="LiveId" clId="{7D7F8CA0-5CEE-430B-9CFD-CF50C0779B26}" dt="2022-09-17T08:24:29.043" v="3755" actId="478"/>
          <ac:picMkLst>
            <pc:docMk/>
            <pc:sldMk cId="2692695457" sldId="532"/>
            <ac:picMk id="8" creationId="{4AF0A115-9B4E-3FF2-AA1A-BF9575E09911}"/>
          </ac:picMkLst>
        </pc:picChg>
        <pc:picChg chg="add mod">
          <ac:chgData name="Daniel D" userId="0ff2b577eb34c7bc" providerId="LiveId" clId="{7D7F8CA0-5CEE-430B-9CFD-CF50C0779B26}" dt="2022-09-17T08:25:04.485" v="3768" actId="1076"/>
          <ac:picMkLst>
            <pc:docMk/>
            <pc:sldMk cId="2692695457" sldId="532"/>
            <ac:picMk id="13" creationId="{B9C4BE18-93AD-DD45-E3DF-7AC899B36FB5}"/>
          </ac:picMkLst>
        </pc:picChg>
      </pc:sldChg>
      <pc:sldChg chg="addSp delSp modSp add mod modTransition">
        <pc:chgData name="Daniel D" userId="0ff2b577eb34c7bc" providerId="LiveId" clId="{7D7F8CA0-5CEE-430B-9CFD-CF50C0779B26}" dt="2022-09-17T12:21:59.854" v="4776" actId="20577"/>
        <pc:sldMkLst>
          <pc:docMk/>
          <pc:sldMk cId="3336801323" sldId="533"/>
        </pc:sldMkLst>
        <pc:spChg chg="mod">
          <ac:chgData name="Daniel D" userId="0ff2b577eb34c7bc" providerId="LiveId" clId="{7D7F8CA0-5CEE-430B-9CFD-CF50C0779B26}" dt="2022-09-17T12:21:59.854" v="4776" actId="20577"/>
          <ac:spMkLst>
            <pc:docMk/>
            <pc:sldMk cId="3336801323" sldId="533"/>
            <ac:spMk id="2" creationId="{E3628F35-C1A2-CDEC-1E53-37F88EECF77F}"/>
          </ac:spMkLst>
        </pc:spChg>
        <pc:spChg chg="add del mod">
          <ac:chgData name="Daniel D" userId="0ff2b577eb34c7bc" providerId="LiveId" clId="{7D7F8CA0-5CEE-430B-9CFD-CF50C0779B26}" dt="2022-09-17T08:25:52.928" v="3778" actId="478"/>
          <ac:spMkLst>
            <pc:docMk/>
            <pc:sldMk cId="3336801323" sldId="533"/>
            <ac:spMk id="3" creationId="{39195FC7-3F7C-05AC-FF85-19E3B9B91405}"/>
          </ac:spMkLst>
        </pc:spChg>
        <pc:spChg chg="del">
          <ac:chgData name="Daniel D" userId="0ff2b577eb34c7bc" providerId="LiveId" clId="{7D7F8CA0-5CEE-430B-9CFD-CF50C0779B26}" dt="2022-09-17T11:40:38.883" v="4550" actId="478"/>
          <ac:spMkLst>
            <pc:docMk/>
            <pc:sldMk cId="3336801323" sldId="533"/>
            <ac:spMk id="4" creationId="{BCFA20D7-E522-1D87-07A1-D254FFC9E831}"/>
          </ac:spMkLst>
        </pc:spChg>
        <pc:spChg chg="add del mod">
          <ac:chgData name="Daniel D" userId="0ff2b577eb34c7bc" providerId="LiveId" clId="{7D7F8CA0-5CEE-430B-9CFD-CF50C0779B26}" dt="2022-09-17T08:25:41.193" v="3774" actId="478"/>
          <ac:spMkLst>
            <pc:docMk/>
            <pc:sldMk cId="3336801323" sldId="533"/>
            <ac:spMk id="5" creationId="{F6B4A931-6A9B-79C6-7918-3FADF96328D9}"/>
          </ac:spMkLst>
        </pc:spChg>
        <pc:spChg chg="add del mod">
          <ac:chgData name="Daniel D" userId="0ff2b577eb34c7bc" providerId="LiveId" clId="{7D7F8CA0-5CEE-430B-9CFD-CF50C0779B26}" dt="2022-09-17T08:25:48.403" v="3777" actId="478"/>
          <ac:spMkLst>
            <pc:docMk/>
            <pc:sldMk cId="3336801323" sldId="533"/>
            <ac:spMk id="7" creationId="{8C75A187-C8AF-B5BB-717F-4CFD46F2B5C7}"/>
          </ac:spMkLst>
        </pc:spChg>
        <pc:spChg chg="mod">
          <ac:chgData name="Daniel D" userId="0ff2b577eb34c7bc" providerId="LiveId" clId="{7D7F8CA0-5CEE-430B-9CFD-CF50C0779B26}" dt="2022-09-17T10:20:34.535" v="4199" actId="18245"/>
          <ac:spMkLst>
            <pc:docMk/>
            <pc:sldMk cId="3336801323" sldId="533"/>
            <ac:spMk id="7" creationId="{F796B3F9-1463-1B7B-0CAC-7155B96F4203}"/>
          </ac:spMkLst>
        </pc:spChg>
        <pc:spChg chg="mod">
          <ac:chgData name="Daniel D" userId="0ff2b577eb34c7bc" providerId="LiveId" clId="{7D7F8CA0-5CEE-430B-9CFD-CF50C0779B26}" dt="2022-09-17T10:20:34.535" v="4199" actId="18245"/>
          <ac:spMkLst>
            <pc:docMk/>
            <pc:sldMk cId="3336801323" sldId="533"/>
            <ac:spMk id="8" creationId="{5EE4A4FF-C1B8-3A12-9172-D73129FB7659}"/>
          </ac:spMkLst>
        </pc:spChg>
        <pc:spChg chg="mod">
          <ac:chgData name="Daniel D" userId="0ff2b577eb34c7bc" providerId="LiveId" clId="{7D7F8CA0-5CEE-430B-9CFD-CF50C0779B26}" dt="2022-09-17T10:20:34.535" v="4199" actId="18245"/>
          <ac:spMkLst>
            <pc:docMk/>
            <pc:sldMk cId="3336801323" sldId="533"/>
            <ac:spMk id="9" creationId="{4EE00E47-368B-48C0-7EE3-86920ACF27F6}"/>
          </ac:spMkLst>
        </pc:spChg>
        <pc:spChg chg="mod">
          <ac:chgData name="Daniel D" userId="0ff2b577eb34c7bc" providerId="LiveId" clId="{7D7F8CA0-5CEE-430B-9CFD-CF50C0779B26}" dt="2022-09-17T10:20:34.535" v="4199" actId="18245"/>
          <ac:spMkLst>
            <pc:docMk/>
            <pc:sldMk cId="3336801323" sldId="533"/>
            <ac:spMk id="10" creationId="{5618BA2D-6538-00BE-1BF5-0A915EBE8620}"/>
          </ac:spMkLst>
        </pc:spChg>
        <pc:spChg chg="mod">
          <ac:chgData name="Daniel D" userId="0ff2b577eb34c7bc" providerId="LiveId" clId="{7D7F8CA0-5CEE-430B-9CFD-CF50C0779B26}" dt="2022-09-17T10:26:55.115" v="4312" actId="1076"/>
          <ac:spMkLst>
            <pc:docMk/>
            <pc:sldMk cId="3336801323" sldId="533"/>
            <ac:spMk id="11" creationId="{43976B23-B0A2-3808-00F7-DD8D64EA5AD3}"/>
          </ac:spMkLst>
        </pc:spChg>
        <pc:spChg chg="mod">
          <ac:chgData name="Daniel D" userId="0ff2b577eb34c7bc" providerId="LiveId" clId="{7D7F8CA0-5CEE-430B-9CFD-CF50C0779B26}" dt="2022-09-17T10:20:34.535" v="4199" actId="18245"/>
          <ac:spMkLst>
            <pc:docMk/>
            <pc:sldMk cId="3336801323" sldId="533"/>
            <ac:spMk id="12" creationId="{87F3FD47-4787-B940-DF81-D0750D381945}"/>
          </ac:spMkLst>
        </pc:spChg>
        <pc:spChg chg="mod">
          <ac:chgData name="Daniel D" userId="0ff2b577eb34c7bc" providerId="LiveId" clId="{7D7F8CA0-5CEE-430B-9CFD-CF50C0779B26}" dt="2022-09-17T10:20:34.535" v="4199" actId="18245"/>
          <ac:spMkLst>
            <pc:docMk/>
            <pc:sldMk cId="3336801323" sldId="533"/>
            <ac:spMk id="13" creationId="{78E03FD4-BA41-710F-1AA2-9E722268C078}"/>
          </ac:spMkLst>
        </pc:spChg>
        <pc:spChg chg="mod">
          <ac:chgData name="Daniel D" userId="0ff2b577eb34c7bc" providerId="LiveId" clId="{7D7F8CA0-5CEE-430B-9CFD-CF50C0779B26}" dt="2022-09-17T10:20:34.535" v="4199" actId="18245"/>
          <ac:spMkLst>
            <pc:docMk/>
            <pc:sldMk cId="3336801323" sldId="533"/>
            <ac:spMk id="14" creationId="{A67F461A-DE3C-25F7-368C-108E2F22AD9E}"/>
          </ac:spMkLst>
        </pc:spChg>
        <pc:spChg chg="mod">
          <ac:chgData name="Daniel D" userId="0ff2b577eb34c7bc" providerId="LiveId" clId="{7D7F8CA0-5CEE-430B-9CFD-CF50C0779B26}" dt="2022-09-17T10:20:34.535" v="4199" actId="18245"/>
          <ac:spMkLst>
            <pc:docMk/>
            <pc:sldMk cId="3336801323" sldId="533"/>
            <ac:spMk id="15" creationId="{8B4FC36B-F31C-08BD-4F4E-EC7D779B4FB5}"/>
          </ac:spMkLst>
        </pc:spChg>
        <pc:spChg chg="mod">
          <ac:chgData name="Daniel D" userId="0ff2b577eb34c7bc" providerId="LiveId" clId="{7D7F8CA0-5CEE-430B-9CFD-CF50C0779B26}" dt="2022-09-17T10:20:34.535" v="4199" actId="18245"/>
          <ac:spMkLst>
            <pc:docMk/>
            <pc:sldMk cId="3336801323" sldId="533"/>
            <ac:spMk id="16" creationId="{5E5D3395-26C6-F6A8-31DD-A719A8E3BF45}"/>
          </ac:spMkLst>
        </pc:spChg>
        <pc:spChg chg="mod">
          <ac:chgData name="Daniel D" userId="0ff2b577eb34c7bc" providerId="LiveId" clId="{7D7F8CA0-5CEE-430B-9CFD-CF50C0779B26}" dt="2022-09-17T10:20:34.535" v="4199" actId="18245"/>
          <ac:spMkLst>
            <pc:docMk/>
            <pc:sldMk cId="3336801323" sldId="533"/>
            <ac:spMk id="17" creationId="{B44BDA4D-4191-B727-B629-1C3812580B67}"/>
          </ac:spMkLst>
        </pc:spChg>
        <pc:spChg chg="mod">
          <ac:chgData name="Daniel D" userId="0ff2b577eb34c7bc" providerId="LiveId" clId="{7D7F8CA0-5CEE-430B-9CFD-CF50C0779B26}" dt="2022-09-17T10:20:34.535" v="4199" actId="18245"/>
          <ac:spMkLst>
            <pc:docMk/>
            <pc:sldMk cId="3336801323" sldId="533"/>
            <ac:spMk id="18" creationId="{8044BD15-904B-A2CA-E159-9D98756CD669}"/>
          </ac:spMkLst>
        </pc:spChg>
        <pc:spChg chg="mod">
          <ac:chgData name="Daniel D" userId="0ff2b577eb34c7bc" providerId="LiveId" clId="{7D7F8CA0-5CEE-430B-9CFD-CF50C0779B26}" dt="2022-09-17T10:20:34.535" v="4199" actId="18245"/>
          <ac:spMkLst>
            <pc:docMk/>
            <pc:sldMk cId="3336801323" sldId="533"/>
            <ac:spMk id="19" creationId="{8B1424BE-50BC-D745-5E5D-F85204CADDA9}"/>
          </ac:spMkLst>
        </pc:spChg>
        <pc:spChg chg="mod">
          <ac:chgData name="Daniel D" userId="0ff2b577eb34c7bc" providerId="LiveId" clId="{7D7F8CA0-5CEE-430B-9CFD-CF50C0779B26}" dt="2022-09-17T10:20:34.535" v="4199" actId="18245"/>
          <ac:spMkLst>
            <pc:docMk/>
            <pc:sldMk cId="3336801323" sldId="533"/>
            <ac:spMk id="20" creationId="{F5160B06-3E97-095A-44E5-DAE8384F37E0}"/>
          </ac:spMkLst>
        </pc:spChg>
        <pc:spChg chg="mod">
          <ac:chgData name="Daniel D" userId="0ff2b577eb34c7bc" providerId="LiveId" clId="{7D7F8CA0-5CEE-430B-9CFD-CF50C0779B26}" dt="2022-09-17T10:20:34.535" v="4199" actId="18245"/>
          <ac:spMkLst>
            <pc:docMk/>
            <pc:sldMk cId="3336801323" sldId="533"/>
            <ac:spMk id="21" creationId="{7CE8F6C0-7C33-4110-096A-1BE76613D31C}"/>
          </ac:spMkLst>
        </pc:spChg>
        <pc:spChg chg="mod">
          <ac:chgData name="Daniel D" userId="0ff2b577eb34c7bc" providerId="LiveId" clId="{7D7F8CA0-5CEE-430B-9CFD-CF50C0779B26}" dt="2022-09-17T10:20:34.535" v="4199" actId="18245"/>
          <ac:spMkLst>
            <pc:docMk/>
            <pc:sldMk cId="3336801323" sldId="533"/>
            <ac:spMk id="22" creationId="{E4308AA0-DB70-F513-55C5-E3D1F9A8BF3C}"/>
          </ac:spMkLst>
        </pc:spChg>
        <pc:spChg chg="mod">
          <ac:chgData name="Daniel D" userId="0ff2b577eb34c7bc" providerId="LiveId" clId="{7D7F8CA0-5CEE-430B-9CFD-CF50C0779B26}" dt="2022-09-17T10:20:34.535" v="4199" actId="18245"/>
          <ac:spMkLst>
            <pc:docMk/>
            <pc:sldMk cId="3336801323" sldId="533"/>
            <ac:spMk id="23" creationId="{97EEF2D3-54CE-8C35-F35A-129829C157F6}"/>
          </ac:spMkLst>
        </pc:spChg>
        <pc:spChg chg="mod">
          <ac:chgData name="Daniel D" userId="0ff2b577eb34c7bc" providerId="LiveId" clId="{7D7F8CA0-5CEE-430B-9CFD-CF50C0779B26}" dt="2022-09-17T10:20:34.535" v="4199" actId="18245"/>
          <ac:spMkLst>
            <pc:docMk/>
            <pc:sldMk cId="3336801323" sldId="533"/>
            <ac:spMk id="24" creationId="{D4B0CBE6-DC8B-6820-A9D4-2BA49E57E29C}"/>
          </ac:spMkLst>
        </pc:spChg>
        <pc:spChg chg="mod">
          <ac:chgData name="Daniel D" userId="0ff2b577eb34c7bc" providerId="LiveId" clId="{7D7F8CA0-5CEE-430B-9CFD-CF50C0779B26}" dt="2022-09-17T10:20:34.535" v="4199" actId="18245"/>
          <ac:spMkLst>
            <pc:docMk/>
            <pc:sldMk cId="3336801323" sldId="533"/>
            <ac:spMk id="25" creationId="{BB26B4CE-297A-856D-07EC-53839027BDF5}"/>
          </ac:spMkLst>
        </pc:spChg>
        <pc:spChg chg="mod">
          <ac:chgData name="Daniel D" userId="0ff2b577eb34c7bc" providerId="LiveId" clId="{7D7F8CA0-5CEE-430B-9CFD-CF50C0779B26}" dt="2022-09-17T10:20:34.535" v="4199" actId="18245"/>
          <ac:spMkLst>
            <pc:docMk/>
            <pc:sldMk cId="3336801323" sldId="533"/>
            <ac:spMk id="26" creationId="{9A8040AB-5E3F-B69E-572B-02C0E36ECC5F}"/>
          </ac:spMkLst>
        </pc:spChg>
        <pc:spChg chg="mod">
          <ac:chgData name="Daniel D" userId="0ff2b577eb34c7bc" providerId="LiveId" clId="{7D7F8CA0-5CEE-430B-9CFD-CF50C0779B26}" dt="2022-09-17T10:20:32.775" v="4198" actId="18245"/>
          <ac:spMkLst>
            <pc:docMk/>
            <pc:sldMk cId="3336801323" sldId="533"/>
            <ac:spMk id="27" creationId="{5B934243-819C-1151-08EA-7A7B7C1C5904}"/>
          </ac:spMkLst>
        </pc:spChg>
        <pc:grpChg chg="mod">
          <ac:chgData name="Daniel D" userId="0ff2b577eb34c7bc" providerId="LiveId" clId="{7D7F8CA0-5CEE-430B-9CFD-CF50C0779B26}" dt="2022-09-17T10:20:34.535" v="4199" actId="18245"/>
          <ac:grpSpMkLst>
            <pc:docMk/>
            <pc:sldMk cId="3336801323" sldId="533"/>
            <ac:grpSpMk id="3" creationId="{5BB46C74-375B-3C58-6A02-CB321FF3E630}"/>
          </ac:grpSpMkLst>
        </pc:grpChg>
        <pc:graphicFrameChg chg="add del mod">
          <ac:chgData name="Daniel D" userId="0ff2b577eb34c7bc" providerId="LiveId" clId="{7D7F8CA0-5CEE-430B-9CFD-CF50C0779B26}" dt="2022-09-17T10:26:51.500" v="4311" actId="1076"/>
          <ac:graphicFrameMkLst>
            <pc:docMk/>
            <pc:sldMk cId="3336801323" sldId="533"/>
            <ac:graphicFrameMk id="6" creationId="{3A969B16-4FDD-A963-1C6C-85EE829EC86E}"/>
          </ac:graphicFrameMkLst>
        </pc:graphicFrameChg>
        <pc:picChg chg="del">
          <ac:chgData name="Daniel D" userId="0ff2b577eb34c7bc" providerId="LiveId" clId="{7D7F8CA0-5CEE-430B-9CFD-CF50C0779B26}" dt="2022-09-17T08:25:30.803" v="3770" actId="478"/>
          <ac:picMkLst>
            <pc:docMk/>
            <pc:sldMk cId="3336801323" sldId="533"/>
            <ac:picMk id="13" creationId="{B9C4BE18-93AD-DD45-E3DF-7AC899B36FB5}"/>
          </ac:picMkLst>
        </pc:picChg>
      </pc:sldChg>
      <pc:sldChg chg="addSp delSp modSp new mod">
        <pc:chgData name="Daniel D" userId="0ff2b577eb34c7bc" providerId="LiveId" clId="{7D7F8CA0-5CEE-430B-9CFD-CF50C0779B26}" dt="2022-09-17T11:41:21.030" v="4563" actId="478"/>
        <pc:sldMkLst>
          <pc:docMk/>
          <pc:sldMk cId="109063079" sldId="534"/>
        </pc:sldMkLst>
        <pc:spChg chg="del">
          <ac:chgData name="Daniel D" userId="0ff2b577eb34c7bc" providerId="LiveId" clId="{7D7F8CA0-5CEE-430B-9CFD-CF50C0779B26}" dt="2022-09-17T10:22:35.094" v="4210" actId="478"/>
          <ac:spMkLst>
            <pc:docMk/>
            <pc:sldMk cId="109063079" sldId="534"/>
            <ac:spMk id="2" creationId="{6C5E7FBF-94A8-A87C-EE49-5FF3E5528027}"/>
          </ac:spMkLst>
        </pc:spChg>
        <pc:spChg chg="del">
          <ac:chgData name="Daniel D" userId="0ff2b577eb34c7bc" providerId="LiveId" clId="{7D7F8CA0-5CEE-430B-9CFD-CF50C0779B26}" dt="2022-09-17T10:22:37.474" v="4211" actId="478"/>
          <ac:spMkLst>
            <pc:docMk/>
            <pc:sldMk cId="109063079" sldId="534"/>
            <ac:spMk id="3" creationId="{A37B2139-3D04-155B-4141-BDBF76EBCDC9}"/>
          </ac:spMkLst>
        </pc:spChg>
        <pc:spChg chg="del">
          <ac:chgData name="Daniel D" userId="0ff2b577eb34c7bc" providerId="LiveId" clId="{7D7F8CA0-5CEE-430B-9CFD-CF50C0779B26}" dt="2022-09-17T11:41:21.030" v="4563" actId="478"/>
          <ac:spMkLst>
            <pc:docMk/>
            <pc:sldMk cId="109063079" sldId="534"/>
            <ac:spMk id="4" creationId="{60814F9D-218A-DD05-74F7-24755A9576D7}"/>
          </ac:spMkLst>
        </pc:spChg>
        <pc:picChg chg="add del mod">
          <ac:chgData name="Daniel D" userId="0ff2b577eb34c7bc" providerId="LiveId" clId="{7D7F8CA0-5CEE-430B-9CFD-CF50C0779B26}" dt="2022-09-17T10:23:04.972" v="4276"/>
          <ac:picMkLst>
            <pc:docMk/>
            <pc:sldMk cId="109063079" sldId="534"/>
            <ac:picMk id="5" creationId="{B303CA86-F20D-1BA5-3410-ED0CA342F3EC}"/>
          </ac:picMkLst>
        </pc:picChg>
        <pc:picChg chg="add mod">
          <ac:chgData name="Daniel D" userId="0ff2b577eb34c7bc" providerId="LiveId" clId="{7D7F8CA0-5CEE-430B-9CFD-CF50C0779B26}" dt="2022-09-17T10:30:25.040" v="4341" actId="14100"/>
          <ac:picMkLst>
            <pc:docMk/>
            <pc:sldMk cId="109063079" sldId="534"/>
            <ac:picMk id="7" creationId="{6FABAA35-391C-A9C7-09AC-1B6EB006860B}"/>
          </ac:picMkLst>
        </pc:picChg>
      </pc:sldChg>
      <pc:sldChg chg="addSp delSp modSp new mod modTransition">
        <pc:chgData name="Daniel D" userId="0ff2b577eb34c7bc" providerId="LiveId" clId="{7D7F8CA0-5CEE-430B-9CFD-CF50C0779B26}" dt="2022-09-17T11:40:20.108" v="4544" actId="478"/>
        <pc:sldMkLst>
          <pc:docMk/>
          <pc:sldMk cId="80644308" sldId="535"/>
        </pc:sldMkLst>
        <pc:spChg chg="add del mod">
          <ac:chgData name="Daniel D" userId="0ff2b577eb34c7bc" providerId="LiveId" clId="{7D7F8CA0-5CEE-430B-9CFD-CF50C0779B26}" dt="2022-09-17T11:36:01.312" v="4532" actId="21"/>
          <ac:spMkLst>
            <pc:docMk/>
            <pc:sldMk cId="80644308" sldId="535"/>
            <ac:spMk id="2" creationId="{6424F03F-5A53-6D68-DDF8-C52B1D6B3C90}"/>
          </ac:spMkLst>
        </pc:spChg>
        <pc:spChg chg="del">
          <ac:chgData name="Daniel D" userId="0ff2b577eb34c7bc" providerId="LiveId" clId="{7D7F8CA0-5CEE-430B-9CFD-CF50C0779B26}" dt="2022-09-17T10:45:54.668" v="4421" actId="478"/>
          <ac:spMkLst>
            <pc:docMk/>
            <pc:sldMk cId="80644308" sldId="535"/>
            <ac:spMk id="2" creationId="{8737358E-0CA8-FEBD-49AD-AEC3BA9EE5F9}"/>
          </ac:spMkLst>
        </pc:spChg>
        <pc:spChg chg="add del mod">
          <ac:chgData name="Daniel D" userId="0ff2b577eb34c7bc" providerId="LiveId" clId="{7D7F8CA0-5CEE-430B-9CFD-CF50C0779B26}" dt="2022-09-17T11:40:20.108" v="4544" actId="478"/>
          <ac:spMkLst>
            <pc:docMk/>
            <pc:sldMk cId="80644308" sldId="535"/>
            <ac:spMk id="2" creationId="{A289B975-6B1E-5F75-4AD0-3C3DF64D23CD}"/>
          </ac:spMkLst>
        </pc:spChg>
        <pc:spChg chg="add del mod">
          <ac:chgData name="Daniel D" userId="0ff2b577eb34c7bc" providerId="LiveId" clId="{7D7F8CA0-5CEE-430B-9CFD-CF50C0779B26}" dt="2022-09-17T11:36:01.312" v="4532" actId="21"/>
          <ac:spMkLst>
            <pc:docMk/>
            <pc:sldMk cId="80644308" sldId="535"/>
            <ac:spMk id="3" creationId="{7C9483AE-347F-9D0F-4017-BD5166EA84ED}"/>
          </ac:spMkLst>
        </pc:spChg>
        <pc:spChg chg="del">
          <ac:chgData name="Daniel D" userId="0ff2b577eb34c7bc" providerId="LiveId" clId="{7D7F8CA0-5CEE-430B-9CFD-CF50C0779B26}" dt="2022-09-17T10:45:56.692" v="4422" actId="478"/>
          <ac:spMkLst>
            <pc:docMk/>
            <pc:sldMk cId="80644308" sldId="535"/>
            <ac:spMk id="3" creationId="{C2E554A7-4BD2-103C-CF37-D22EE49E8918}"/>
          </ac:spMkLst>
        </pc:spChg>
        <pc:spChg chg="add mod">
          <ac:chgData name="Daniel D" userId="0ff2b577eb34c7bc" providerId="LiveId" clId="{7D7F8CA0-5CEE-430B-9CFD-CF50C0779B26}" dt="2022-09-17T11:36:43.788" v="4535"/>
          <ac:spMkLst>
            <pc:docMk/>
            <pc:sldMk cId="80644308" sldId="535"/>
            <ac:spMk id="3" creationId="{D14D8AA2-1CC5-317D-AE47-03A0A0505C8B}"/>
          </ac:spMkLst>
        </pc:spChg>
        <pc:spChg chg="add del mod">
          <ac:chgData name="Daniel D" userId="0ff2b577eb34c7bc" providerId="LiveId" clId="{7D7F8CA0-5CEE-430B-9CFD-CF50C0779B26}" dt="2022-09-17T11:36:43.333" v="4534" actId="21"/>
          <ac:spMkLst>
            <pc:docMk/>
            <pc:sldMk cId="80644308" sldId="535"/>
            <ac:spMk id="4" creationId="{69F5A508-4D4D-4ABF-DAEC-30172BBFE9E9}"/>
          </ac:spMkLst>
        </pc:spChg>
        <pc:spChg chg="del">
          <ac:chgData name="Daniel D" userId="0ff2b577eb34c7bc" providerId="LiveId" clId="{7D7F8CA0-5CEE-430B-9CFD-CF50C0779B26}" dt="2022-09-17T11:35:25.041" v="4530" actId="21"/>
          <ac:spMkLst>
            <pc:docMk/>
            <pc:sldMk cId="80644308" sldId="535"/>
            <ac:spMk id="4" creationId="{903A621B-647E-E637-F6D0-EA5901E83940}"/>
          </ac:spMkLst>
        </pc:spChg>
        <pc:spChg chg="add del mod">
          <ac:chgData name="Daniel D" userId="0ff2b577eb34c7bc" providerId="LiveId" clId="{7D7F8CA0-5CEE-430B-9CFD-CF50C0779B26}" dt="2022-09-17T11:35:25.041" v="4530" actId="21"/>
          <ac:spMkLst>
            <pc:docMk/>
            <pc:sldMk cId="80644308" sldId="535"/>
            <ac:spMk id="5" creationId="{5023BB8C-EB28-9E89-322F-F109548D7FE5}"/>
          </ac:spMkLst>
        </pc:spChg>
        <pc:spChg chg="add del mod">
          <ac:chgData name="Daniel D" userId="0ff2b577eb34c7bc" providerId="LiveId" clId="{7D7F8CA0-5CEE-430B-9CFD-CF50C0779B26}" dt="2022-09-17T11:36:43.333" v="4534" actId="21"/>
          <ac:spMkLst>
            <pc:docMk/>
            <pc:sldMk cId="80644308" sldId="535"/>
            <ac:spMk id="5" creationId="{54A38D15-7236-3A46-AFE2-A1C9CFC205D5}"/>
          </ac:spMkLst>
        </pc:spChg>
        <pc:spChg chg="add del mod">
          <ac:chgData name="Daniel D" userId="0ff2b577eb34c7bc" providerId="LiveId" clId="{7D7F8CA0-5CEE-430B-9CFD-CF50C0779B26}" dt="2022-09-17T11:36:43.333" v="4534" actId="21"/>
          <ac:spMkLst>
            <pc:docMk/>
            <pc:sldMk cId="80644308" sldId="535"/>
            <ac:spMk id="7" creationId="{4A9F94FA-3043-2FB2-D003-C3A490B0F92A}"/>
          </ac:spMkLst>
        </pc:spChg>
        <pc:spChg chg="add del mod">
          <ac:chgData name="Daniel D" userId="0ff2b577eb34c7bc" providerId="LiveId" clId="{7D7F8CA0-5CEE-430B-9CFD-CF50C0779B26}" dt="2022-09-17T11:35:25.041" v="4530" actId="21"/>
          <ac:spMkLst>
            <pc:docMk/>
            <pc:sldMk cId="80644308" sldId="535"/>
            <ac:spMk id="7" creationId="{85014EDE-B5D7-C8BB-A2AB-C2EAAB764F2D}"/>
          </ac:spMkLst>
        </pc:spChg>
        <pc:spChg chg="add del mod">
          <ac:chgData name="Daniel D" userId="0ff2b577eb34c7bc" providerId="LiveId" clId="{7D7F8CA0-5CEE-430B-9CFD-CF50C0779B26}" dt="2022-09-17T11:35:25.041" v="4530" actId="21"/>
          <ac:spMkLst>
            <pc:docMk/>
            <pc:sldMk cId="80644308" sldId="535"/>
            <ac:spMk id="9" creationId="{1422BDA3-AEF8-2C44-D43E-E699C5D59294}"/>
          </ac:spMkLst>
        </pc:spChg>
        <pc:spChg chg="add del mod">
          <ac:chgData name="Daniel D" userId="0ff2b577eb34c7bc" providerId="LiveId" clId="{7D7F8CA0-5CEE-430B-9CFD-CF50C0779B26}" dt="2022-09-17T11:36:43.333" v="4534" actId="21"/>
          <ac:spMkLst>
            <pc:docMk/>
            <pc:sldMk cId="80644308" sldId="535"/>
            <ac:spMk id="9" creationId="{E2B370D1-7AA0-5C5E-FE31-944A2F7EE238}"/>
          </ac:spMkLst>
        </pc:spChg>
        <pc:spChg chg="add del mod">
          <ac:chgData name="Daniel D" userId="0ff2b577eb34c7bc" providerId="LiveId" clId="{7D7F8CA0-5CEE-430B-9CFD-CF50C0779B26}" dt="2022-09-17T11:35:25.041" v="4530" actId="21"/>
          <ac:spMkLst>
            <pc:docMk/>
            <pc:sldMk cId="80644308" sldId="535"/>
            <ac:spMk id="10" creationId="{6B5CEAC3-29CE-5AEE-E981-A28FD143DBDC}"/>
          </ac:spMkLst>
        </pc:spChg>
        <pc:spChg chg="add del mod">
          <ac:chgData name="Daniel D" userId="0ff2b577eb34c7bc" providerId="LiveId" clId="{7D7F8CA0-5CEE-430B-9CFD-CF50C0779B26}" dt="2022-09-17T11:36:43.333" v="4534" actId="21"/>
          <ac:spMkLst>
            <pc:docMk/>
            <pc:sldMk cId="80644308" sldId="535"/>
            <ac:spMk id="10" creationId="{8CD6E220-2E4D-5C2D-8739-EE003230A2CB}"/>
          </ac:spMkLst>
        </pc:spChg>
        <pc:spChg chg="add del mod">
          <ac:chgData name="Daniel D" userId="0ff2b577eb34c7bc" providerId="LiveId" clId="{7D7F8CA0-5CEE-430B-9CFD-CF50C0779B26}" dt="2022-09-17T11:35:25.041" v="4530" actId="21"/>
          <ac:spMkLst>
            <pc:docMk/>
            <pc:sldMk cId="80644308" sldId="535"/>
            <ac:spMk id="11" creationId="{93C23348-28D8-5F32-DD27-0A5A03A3526D}"/>
          </ac:spMkLst>
        </pc:spChg>
        <pc:spChg chg="add del mod">
          <ac:chgData name="Daniel D" userId="0ff2b577eb34c7bc" providerId="LiveId" clId="{7D7F8CA0-5CEE-430B-9CFD-CF50C0779B26}" dt="2022-09-17T11:36:43.333" v="4534" actId="21"/>
          <ac:spMkLst>
            <pc:docMk/>
            <pc:sldMk cId="80644308" sldId="535"/>
            <ac:spMk id="11" creationId="{FA591E0D-9751-C183-90DE-863ABA9A79E8}"/>
          </ac:spMkLst>
        </pc:spChg>
        <pc:spChg chg="add mod">
          <ac:chgData name="Daniel D" userId="0ff2b577eb34c7bc" providerId="LiveId" clId="{7D7F8CA0-5CEE-430B-9CFD-CF50C0779B26}" dt="2022-09-17T11:37:16.312" v="4543" actId="20577"/>
          <ac:spMkLst>
            <pc:docMk/>
            <pc:sldMk cId="80644308" sldId="535"/>
            <ac:spMk id="13" creationId="{8D77FBAB-47E1-A91C-4C4A-F1DC0FBDFB93}"/>
          </ac:spMkLst>
        </pc:spChg>
        <pc:spChg chg="add del mod">
          <ac:chgData name="Daniel D" userId="0ff2b577eb34c7bc" providerId="LiveId" clId="{7D7F8CA0-5CEE-430B-9CFD-CF50C0779B26}" dt="2022-09-17T11:36:01.312" v="4532" actId="21"/>
          <ac:spMkLst>
            <pc:docMk/>
            <pc:sldMk cId="80644308" sldId="535"/>
            <ac:spMk id="13" creationId="{C4EE9FE5-0B7A-FC14-1C02-BA5AF38E555D}"/>
          </ac:spMkLst>
        </pc:spChg>
        <pc:spChg chg="add del mod">
          <ac:chgData name="Daniel D" userId="0ff2b577eb34c7bc" providerId="LiveId" clId="{7D7F8CA0-5CEE-430B-9CFD-CF50C0779B26}" dt="2022-09-17T11:36:01.312" v="4532" actId="21"/>
          <ac:spMkLst>
            <pc:docMk/>
            <pc:sldMk cId="80644308" sldId="535"/>
            <ac:spMk id="15" creationId="{57328F14-554A-14CB-F062-0EFF20FCEA21}"/>
          </ac:spMkLst>
        </pc:spChg>
        <pc:spChg chg="add mod">
          <ac:chgData name="Daniel D" userId="0ff2b577eb34c7bc" providerId="LiveId" clId="{7D7F8CA0-5CEE-430B-9CFD-CF50C0779B26}" dt="2022-09-17T11:36:43.788" v="4535"/>
          <ac:spMkLst>
            <pc:docMk/>
            <pc:sldMk cId="80644308" sldId="535"/>
            <ac:spMk id="15" creationId="{6CA6CEFD-4040-9990-B49F-94A0C02E4FA1}"/>
          </ac:spMkLst>
        </pc:spChg>
        <pc:spChg chg="add del mod">
          <ac:chgData name="Daniel D" userId="0ff2b577eb34c7bc" providerId="LiveId" clId="{7D7F8CA0-5CEE-430B-9CFD-CF50C0779B26}" dt="2022-09-17T11:36:01.312" v="4532" actId="21"/>
          <ac:spMkLst>
            <pc:docMk/>
            <pc:sldMk cId="80644308" sldId="535"/>
            <ac:spMk id="16" creationId="{1BE8CC5F-26A8-9A44-E032-643A092C43A8}"/>
          </ac:spMkLst>
        </pc:spChg>
        <pc:spChg chg="add mod">
          <ac:chgData name="Daniel D" userId="0ff2b577eb34c7bc" providerId="LiveId" clId="{7D7F8CA0-5CEE-430B-9CFD-CF50C0779B26}" dt="2022-09-17T11:36:43.788" v="4535"/>
          <ac:spMkLst>
            <pc:docMk/>
            <pc:sldMk cId="80644308" sldId="535"/>
            <ac:spMk id="16" creationId="{73F03145-3A63-85F6-E5A2-DAC0F3E68524}"/>
          </ac:spMkLst>
        </pc:spChg>
        <pc:spChg chg="add mod">
          <ac:chgData name="Daniel D" userId="0ff2b577eb34c7bc" providerId="LiveId" clId="{7D7F8CA0-5CEE-430B-9CFD-CF50C0779B26}" dt="2022-09-17T11:36:43.788" v="4535"/>
          <ac:spMkLst>
            <pc:docMk/>
            <pc:sldMk cId="80644308" sldId="535"/>
            <ac:spMk id="17" creationId="{1584780C-B60D-C307-6411-B010452D86F3}"/>
          </ac:spMkLst>
        </pc:spChg>
        <pc:spChg chg="add del mod">
          <ac:chgData name="Daniel D" userId="0ff2b577eb34c7bc" providerId="LiveId" clId="{7D7F8CA0-5CEE-430B-9CFD-CF50C0779B26}" dt="2022-09-17T11:36:01.312" v="4532" actId="21"/>
          <ac:spMkLst>
            <pc:docMk/>
            <pc:sldMk cId="80644308" sldId="535"/>
            <ac:spMk id="17" creationId="{628BBFBE-DA94-4092-B553-4A3F99681A5E}"/>
          </ac:spMkLst>
        </pc:spChg>
        <pc:picChg chg="add del mod">
          <ac:chgData name="Daniel D" userId="0ff2b577eb34c7bc" providerId="LiveId" clId="{7D7F8CA0-5CEE-430B-9CFD-CF50C0779B26}" dt="2022-09-17T11:36:43.333" v="4534" actId="21"/>
          <ac:picMkLst>
            <pc:docMk/>
            <pc:sldMk cId="80644308" sldId="535"/>
            <ac:picMk id="6" creationId="{50C41863-580B-F7B3-39FB-12718D9978FF}"/>
          </ac:picMkLst>
        </pc:picChg>
        <pc:picChg chg="add del mod">
          <ac:chgData name="Daniel D" userId="0ff2b577eb34c7bc" providerId="LiveId" clId="{7D7F8CA0-5CEE-430B-9CFD-CF50C0779B26}" dt="2022-09-17T11:35:25.041" v="4530" actId="21"/>
          <ac:picMkLst>
            <pc:docMk/>
            <pc:sldMk cId="80644308" sldId="535"/>
            <ac:picMk id="6" creationId="{865CC6C9-0CA7-6F95-DB3F-6640A16996C9}"/>
          </ac:picMkLst>
        </pc:picChg>
        <pc:picChg chg="add del mod">
          <ac:chgData name="Daniel D" userId="0ff2b577eb34c7bc" providerId="LiveId" clId="{7D7F8CA0-5CEE-430B-9CFD-CF50C0779B26}" dt="2022-09-17T11:36:43.333" v="4534" actId="21"/>
          <ac:picMkLst>
            <pc:docMk/>
            <pc:sldMk cId="80644308" sldId="535"/>
            <ac:picMk id="8" creationId="{C69E375B-462E-218D-13DE-A0914C8B6DC4}"/>
          </ac:picMkLst>
        </pc:picChg>
        <pc:picChg chg="add del mod">
          <ac:chgData name="Daniel D" userId="0ff2b577eb34c7bc" providerId="LiveId" clId="{7D7F8CA0-5CEE-430B-9CFD-CF50C0779B26}" dt="2022-09-17T11:35:25.041" v="4530" actId="21"/>
          <ac:picMkLst>
            <pc:docMk/>
            <pc:sldMk cId="80644308" sldId="535"/>
            <ac:picMk id="8" creationId="{E8161AF4-6320-217F-DC7F-EED1E73B648A}"/>
          </ac:picMkLst>
        </pc:picChg>
        <pc:picChg chg="add del mod">
          <ac:chgData name="Daniel D" userId="0ff2b577eb34c7bc" providerId="LiveId" clId="{7D7F8CA0-5CEE-430B-9CFD-CF50C0779B26}" dt="2022-09-17T11:36:01.312" v="4532" actId="21"/>
          <ac:picMkLst>
            <pc:docMk/>
            <pc:sldMk cId="80644308" sldId="535"/>
            <ac:picMk id="12" creationId="{059CCEBC-9F5E-8ED9-2E1B-7EBC01BB2E07}"/>
          </ac:picMkLst>
        </pc:picChg>
        <pc:picChg chg="add mod">
          <ac:chgData name="Daniel D" userId="0ff2b577eb34c7bc" providerId="LiveId" clId="{7D7F8CA0-5CEE-430B-9CFD-CF50C0779B26}" dt="2022-09-17T11:36:43.788" v="4535"/>
          <ac:picMkLst>
            <pc:docMk/>
            <pc:sldMk cId="80644308" sldId="535"/>
            <ac:picMk id="12" creationId="{541305E5-DE92-6F51-2735-736AE1A8DF84}"/>
          </ac:picMkLst>
        </pc:picChg>
        <pc:picChg chg="add mod">
          <ac:chgData name="Daniel D" userId="0ff2b577eb34c7bc" providerId="LiveId" clId="{7D7F8CA0-5CEE-430B-9CFD-CF50C0779B26}" dt="2022-09-17T11:36:43.788" v="4535"/>
          <ac:picMkLst>
            <pc:docMk/>
            <pc:sldMk cId="80644308" sldId="535"/>
            <ac:picMk id="14" creationId="{3D6BFFA9-7F28-81CE-9E0B-04F5BC1F5505}"/>
          </ac:picMkLst>
        </pc:picChg>
        <pc:picChg chg="add del mod">
          <ac:chgData name="Daniel D" userId="0ff2b577eb34c7bc" providerId="LiveId" clId="{7D7F8CA0-5CEE-430B-9CFD-CF50C0779B26}" dt="2022-09-17T11:36:01.312" v="4532" actId="21"/>
          <ac:picMkLst>
            <pc:docMk/>
            <pc:sldMk cId="80644308" sldId="535"/>
            <ac:picMk id="14" creationId="{ABA81948-D642-D1F7-7C1F-28127AD183C5}"/>
          </ac:picMkLst>
        </pc:picChg>
      </pc:sldChg>
      <pc:sldMasterChg chg="modTransition modSldLayout">
        <pc:chgData name="Daniel D" userId="0ff2b577eb34c7bc" providerId="LiveId" clId="{7D7F8CA0-5CEE-430B-9CFD-CF50C0779B26}" dt="2022-09-17T08:31:29.101" v="3859"/>
        <pc:sldMasterMkLst>
          <pc:docMk/>
          <pc:sldMasterMk cId="0" sldId="2147483648"/>
        </pc:sldMasterMkLst>
        <pc:sldLayoutChg chg="modTransition">
          <pc:chgData name="Daniel D" userId="0ff2b577eb34c7bc" providerId="LiveId" clId="{7D7F8CA0-5CEE-430B-9CFD-CF50C0779B26}" dt="2022-09-17T08:31:29.101" v="3859"/>
          <pc:sldLayoutMkLst>
            <pc:docMk/>
            <pc:sldMasterMk cId="0" sldId="2147483648"/>
            <pc:sldLayoutMk cId="0" sldId="2147483649"/>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0"/>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1"/>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2"/>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3"/>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4"/>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5"/>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6"/>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7"/>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8"/>
          </pc:sldLayoutMkLst>
        </pc:sldLayoutChg>
        <pc:sldLayoutChg chg="modTransition">
          <pc:chgData name="Daniel D" userId="0ff2b577eb34c7bc" providerId="LiveId" clId="{7D7F8CA0-5CEE-430B-9CFD-CF50C0779B26}" dt="2022-09-17T08:31:29.101" v="3859"/>
          <pc:sldLayoutMkLst>
            <pc:docMk/>
            <pc:sldMasterMk cId="0" sldId="2147483648"/>
            <pc:sldLayoutMk cId="0" sldId="2147483659"/>
          </pc:sldLayoutMkLst>
        </pc:sldLayoutChg>
      </pc:sldMasterChg>
    </pc:docChg>
  </pc:docChgLst>
  <pc:docChgLst>
    <pc:chgData name="Daniel D" userId="0ff2b577eb34c7bc" providerId="LiveId" clId="{EC2308AB-5E9C-4FEF-97F3-F60009A9C672}"/>
    <pc:docChg chg="undo redo custSel addSld delSld modSld modSection">
      <pc:chgData name="Daniel D" userId="0ff2b577eb34c7bc" providerId="LiveId" clId="{EC2308AB-5E9C-4FEF-97F3-F60009A9C672}" dt="2022-09-17T12:54:42.102" v="644" actId="27636"/>
      <pc:docMkLst>
        <pc:docMk/>
      </pc:docMkLst>
      <pc:sldChg chg="modSp mod">
        <pc:chgData name="Daniel D" userId="0ff2b577eb34c7bc" providerId="LiveId" clId="{EC2308AB-5E9C-4FEF-97F3-F60009A9C672}" dt="2022-09-17T12:29:18.805" v="151" actId="27636"/>
        <pc:sldMkLst>
          <pc:docMk/>
          <pc:sldMk cId="1506353033" sldId="497"/>
        </pc:sldMkLst>
        <pc:spChg chg="mod">
          <ac:chgData name="Daniel D" userId="0ff2b577eb34c7bc" providerId="LiveId" clId="{EC2308AB-5E9C-4FEF-97F3-F60009A9C672}" dt="2022-09-17T12:29:18.805" v="151" actId="27636"/>
          <ac:spMkLst>
            <pc:docMk/>
            <pc:sldMk cId="1506353033" sldId="497"/>
            <ac:spMk id="3" creationId="{52B29895-7D32-D752-E244-7B97591B1B0C}"/>
          </ac:spMkLst>
        </pc:spChg>
      </pc:sldChg>
      <pc:sldChg chg="modSp mod">
        <pc:chgData name="Daniel D" userId="0ff2b577eb34c7bc" providerId="LiveId" clId="{EC2308AB-5E9C-4FEF-97F3-F60009A9C672}" dt="2022-09-17T12:30:48.259" v="182" actId="20577"/>
        <pc:sldMkLst>
          <pc:docMk/>
          <pc:sldMk cId="1834260107" sldId="520"/>
        </pc:sldMkLst>
        <pc:spChg chg="mod">
          <ac:chgData name="Daniel D" userId="0ff2b577eb34c7bc" providerId="LiveId" clId="{EC2308AB-5E9C-4FEF-97F3-F60009A9C672}" dt="2022-09-17T12:30:48.259" v="182" actId="20577"/>
          <ac:spMkLst>
            <pc:docMk/>
            <pc:sldMk cId="1834260107" sldId="520"/>
            <ac:spMk id="3" creationId="{22282629-0DFF-0E3E-E5FA-A7B095A02B75}"/>
          </ac:spMkLst>
        </pc:spChg>
      </pc:sldChg>
      <pc:sldChg chg="addSp delSp modSp mod">
        <pc:chgData name="Daniel D" userId="0ff2b577eb34c7bc" providerId="LiveId" clId="{EC2308AB-5E9C-4FEF-97F3-F60009A9C672}" dt="2022-09-17T12:33:24.012" v="201" actId="1076"/>
        <pc:sldMkLst>
          <pc:docMk/>
          <pc:sldMk cId="2792268085" sldId="521"/>
        </pc:sldMkLst>
        <pc:spChg chg="add del mod">
          <ac:chgData name="Daniel D" userId="0ff2b577eb34c7bc" providerId="LiveId" clId="{EC2308AB-5E9C-4FEF-97F3-F60009A9C672}" dt="2022-09-17T12:31:19.290" v="184"/>
          <ac:spMkLst>
            <pc:docMk/>
            <pc:sldMk cId="2792268085" sldId="521"/>
            <ac:spMk id="4" creationId="{3AB84735-DC86-83A8-38C1-96F3A193C4AD}"/>
          </ac:spMkLst>
        </pc:spChg>
        <pc:spChg chg="mod">
          <ac:chgData name="Daniel D" userId="0ff2b577eb34c7bc" providerId="LiveId" clId="{EC2308AB-5E9C-4FEF-97F3-F60009A9C672}" dt="2022-09-17T12:33:24.012" v="201" actId="1076"/>
          <ac:spMkLst>
            <pc:docMk/>
            <pc:sldMk cId="2792268085" sldId="521"/>
            <ac:spMk id="7" creationId="{D250C137-AD2E-7479-18DA-1841CC4159EB}"/>
          </ac:spMkLst>
        </pc:spChg>
        <pc:picChg chg="del">
          <ac:chgData name="Daniel D" userId="0ff2b577eb34c7bc" providerId="LiveId" clId="{EC2308AB-5E9C-4FEF-97F3-F60009A9C672}" dt="2022-09-17T12:31:10.925" v="183" actId="478"/>
          <ac:picMkLst>
            <pc:docMk/>
            <pc:sldMk cId="2792268085" sldId="521"/>
            <ac:picMk id="5" creationId="{B032B670-7AA8-084B-0257-C79BA1E4F8A2}"/>
          </ac:picMkLst>
        </pc:picChg>
        <pc:picChg chg="add mod">
          <ac:chgData name="Daniel D" userId="0ff2b577eb34c7bc" providerId="LiveId" clId="{EC2308AB-5E9C-4FEF-97F3-F60009A9C672}" dt="2022-09-17T12:32:38.849" v="197" actId="1076"/>
          <ac:picMkLst>
            <pc:docMk/>
            <pc:sldMk cId="2792268085" sldId="521"/>
            <ac:picMk id="6" creationId="{D8463F16-9AE8-4B8F-96B2-2EDF329190A2}"/>
          </ac:picMkLst>
        </pc:picChg>
        <pc:picChg chg="add mod">
          <ac:chgData name="Daniel D" userId="0ff2b577eb34c7bc" providerId="LiveId" clId="{EC2308AB-5E9C-4FEF-97F3-F60009A9C672}" dt="2022-09-17T12:32:45.740" v="198" actId="1076"/>
          <ac:picMkLst>
            <pc:docMk/>
            <pc:sldMk cId="2792268085" sldId="521"/>
            <ac:picMk id="8" creationId="{3420C370-8609-108D-1B16-429F86B6665E}"/>
          </ac:picMkLst>
        </pc:picChg>
        <pc:picChg chg="add mod">
          <ac:chgData name="Daniel D" userId="0ff2b577eb34c7bc" providerId="LiveId" clId="{EC2308AB-5E9C-4FEF-97F3-F60009A9C672}" dt="2022-09-17T12:32:50.175" v="199" actId="1076"/>
          <ac:picMkLst>
            <pc:docMk/>
            <pc:sldMk cId="2792268085" sldId="521"/>
            <ac:picMk id="9" creationId="{BB0FF147-A3FC-B9DC-97B4-6B5451FD732B}"/>
          </ac:picMkLst>
        </pc:picChg>
      </pc:sldChg>
      <pc:sldChg chg="addSp delSp modSp mod">
        <pc:chgData name="Daniel D" userId="0ff2b577eb34c7bc" providerId="LiveId" clId="{EC2308AB-5E9C-4FEF-97F3-F60009A9C672}" dt="2022-09-17T12:34:29.103" v="217" actId="14100"/>
        <pc:sldMkLst>
          <pc:docMk/>
          <pc:sldMk cId="1506130130" sldId="522"/>
        </pc:sldMkLst>
        <pc:spChg chg="mod">
          <ac:chgData name="Daniel D" userId="0ff2b577eb34c7bc" providerId="LiveId" clId="{EC2308AB-5E9C-4FEF-97F3-F60009A9C672}" dt="2022-09-17T12:34:29.103" v="217" actId="14100"/>
          <ac:spMkLst>
            <pc:docMk/>
            <pc:sldMk cId="1506130130" sldId="522"/>
            <ac:spMk id="13" creationId="{5830606A-AE72-73A8-63B1-7AAE3F5A6F91}"/>
          </ac:spMkLst>
        </pc:spChg>
        <pc:picChg chg="add mod">
          <ac:chgData name="Daniel D" userId="0ff2b577eb34c7bc" providerId="LiveId" clId="{EC2308AB-5E9C-4FEF-97F3-F60009A9C672}" dt="2022-09-17T12:33:55.779" v="208"/>
          <ac:picMkLst>
            <pc:docMk/>
            <pc:sldMk cId="1506130130" sldId="522"/>
            <ac:picMk id="3" creationId="{5B0A082A-9434-37B8-326D-9A0D369203E6}"/>
          </ac:picMkLst>
        </pc:picChg>
        <pc:picChg chg="add mod">
          <ac:chgData name="Daniel D" userId="0ff2b577eb34c7bc" providerId="LiveId" clId="{EC2308AB-5E9C-4FEF-97F3-F60009A9C672}" dt="2022-09-17T12:34:14.566" v="215" actId="1076"/>
          <ac:picMkLst>
            <pc:docMk/>
            <pc:sldMk cId="1506130130" sldId="522"/>
            <ac:picMk id="4" creationId="{F2F61667-D6B5-56D5-D392-A2986DDCCA5F}"/>
          </ac:picMkLst>
        </pc:picChg>
        <pc:picChg chg="add del">
          <ac:chgData name="Daniel D" userId="0ff2b577eb34c7bc" providerId="LiveId" clId="{EC2308AB-5E9C-4FEF-97F3-F60009A9C672}" dt="2022-09-17T12:34:10.837" v="214" actId="478"/>
          <ac:picMkLst>
            <pc:docMk/>
            <pc:sldMk cId="1506130130" sldId="522"/>
            <ac:picMk id="21" creationId="{6426F142-2A8A-0886-1B1D-CFD187428C67}"/>
          </ac:picMkLst>
        </pc:picChg>
      </pc:sldChg>
      <pc:sldChg chg="addSp delSp modSp mod">
        <pc:chgData name="Daniel D" userId="0ff2b577eb34c7bc" providerId="LiveId" clId="{EC2308AB-5E9C-4FEF-97F3-F60009A9C672}" dt="2022-09-17T12:34:55.163" v="223" actId="1076"/>
        <pc:sldMkLst>
          <pc:docMk/>
          <pc:sldMk cId="3941616587" sldId="523"/>
        </pc:sldMkLst>
        <pc:picChg chg="add mod">
          <ac:chgData name="Daniel D" userId="0ff2b577eb34c7bc" providerId="LiveId" clId="{EC2308AB-5E9C-4FEF-97F3-F60009A9C672}" dt="2022-09-17T12:34:55.163" v="223" actId="1076"/>
          <ac:picMkLst>
            <pc:docMk/>
            <pc:sldMk cId="3941616587" sldId="523"/>
            <ac:picMk id="3" creationId="{42268C7E-D5F8-6DBB-7549-9B456D99ABEE}"/>
          </ac:picMkLst>
        </pc:picChg>
        <pc:picChg chg="del">
          <ac:chgData name="Daniel D" userId="0ff2b577eb34c7bc" providerId="LiveId" clId="{EC2308AB-5E9C-4FEF-97F3-F60009A9C672}" dt="2022-09-17T12:34:50.371" v="222" actId="478"/>
          <ac:picMkLst>
            <pc:docMk/>
            <pc:sldMk cId="3941616587" sldId="523"/>
            <ac:picMk id="10" creationId="{C43C3B71-7B86-4296-4EF8-12F63A4DC530}"/>
          </ac:picMkLst>
        </pc:picChg>
      </pc:sldChg>
      <pc:sldChg chg="addSp delSp modSp mod">
        <pc:chgData name="Daniel D" userId="0ff2b577eb34c7bc" providerId="LiveId" clId="{EC2308AB-5E9C-4FEF-97F3-F60009A9C672}" dt="2022-09-17T12:50:31.748" v="525" actId="1076"/>
        <pc:sldMkLst>
          <pc:docMk/>
          <pc:sldMk cId="2385049563" sldId="524"/>
        </pc:sldMkLst>
        <pc:spChg chg="mod">
          <ac:chgData name="Daniel D" userId="0ff2b577eb34c7bc" providerId="LiveId" clId="{EC2308AB-5E9C-4FEF-97F3-F60009A9C672}" dt="2022-09-17T12:44:37.218" v="411" actId="1076"/>
          <ac:spMkLst>
            <pc:docMk/>
            <pc:sldMk cId="2385049563" sldId="524"/>
            <ac:spMk id="3" creationId="{B0469041-4306-37BF-9DB1-9823D20A4A87}"/>
          </ac:spMkLst>
        </pc:spChg>
        <pc:spChg chg="del">
          <ac:chgData name="Daniel D" userId="0ff2b577eb34c7bc" providerId="LiveId" clId="{EC2308AB-5E9C-4FEF-97F3-F60009A9C672}" dt="2022-09-17T12:40:07.747" v="323" actId="478"/>
          <ac:spMkLst>
            <pc:docMk/>
            <pc:sldMk cId="2385049563" sldId="524"/>
            <ac:spMk id="8" creationId="{E1ED0678-9189-C758-E3D8-3ED4D2DD8E27}"/>
          </ac:spMkLst>
        </pc:spChg>
        <pc:spChg chg="add mod">
          <ac:chgData name="Daniel D" userId="0ff2b577eb34c7bc" providerId="LiveId" clId="{EC2308AB-5E9C-4FEF-97F3-F60009A9C672}" dt="2022-09-17T12:45:22.838" v="421" actId="14100"/>
          <ac:spMkLst>
            <pc:docMk/>
            <pc:sldMk cId="2385049563" sldId="524"/>
            <ac:spMk id="10" creationId="{5076C455-D0B8-022D-12C2-EC479CB131FE}"/>
          </ac:spMkLst>
        </pc:spChg>
        <pc:spChg chg="add mod">
          <ac:chgData name="Daniel D" userId="0ff2b577eb34c7bc" providerId="LiveId" clId="{EC2308AB-5E9C-4FEF-97F3-F60009A9C672}" dt="2022-09-17T12:45:39.964" v="441" actId="20577"/>
          <ac:spMkLst>
            <pc:docMk/>
            <pc:sldMk cId="2385049563" sldId="524"/>
            <ac:spMk id="14" creationId="{1A0C3931-13C3-13AE-99BD-68D9005633DD}"/>
          </ac:spMkLst>
        </pc:spChg>
        <pc:spChg chg="add mod">
          <ac:chgData name="Daniel D" userId="0ff2b577eb34c7bc" providerId="LiveId" clId="{EC2308AB-5E9C-4FEF-97F3-F60009A9C672}" dt="2022-09-17T12:50:31.748" v="525" actId="1076"/>
          <ac:spMkLst>
            <pc:docMk/>
            <pc:sldMk cId="2385049563" sldId="524"/>
            <ac:spMk id="15" creationId="{DD377F00-F720-F8BC-9135-F3C93AEE3906}"/>
          </ac:spMkLst>
        </pc:spChg>
        <pc:graphicFrameChg chg="add del mod modGraphic">
          <ac:chgData name="Daniel D" userId="0ff2b577eb34c7bc" providerId="LiveId" clId="{EC2308AB-5E9C-4FEF-97F3-F60009A9C672}" dt="2022-09-17T12:46:04.219" v="443" actId="478"/>
          <ac:graphicFrameMkLst>
            <pc:docMk/>
            <pc:sldMk cId="2385049563" sldId="524"/>
            <ac:graphicFrameMk id="11" creationId="{FF415637-31CA-CE18-D98A-652ECAA3AC51}"/>
          </ac:graphicFrameMkLst>
        </pc:graphicFrameChg>
        <pc:picChg chg="add mod">
          <ac:chgData name="Daniel D" userId="0ff2b577eb34c7bc" providerId="LiveId" clId="{EC2308AB-5E9C-4FEF-97F3-F60009A9C672}" dt="2022-09-17T12:44:31.861" v="410" actId="1076"/>
          <ac:picMkLst>
            <pc:docMk/>
            <pc:sldMk cId="2385049563" sldId="524"/>
            <ac:picMk id="4" creationId="{0B532310-CB17-84F0-AFFB-1DF8AC01D264}"/>
          </ac:picMkLst>
        </pc:picChg>
        <pc:picChg chg="del">
          <ac:chgData name="Daniel D" userId="0ff2b577eb34c7bc" providerId="LiveId" clId="{EC2308AB-5E9C-4FEF-97F3-F60009A9C672}" dt="2022-09-17T12:40:04.862" v="321" actId="478"/>
          <ac:picMkLst>
            <pc:docMk/>
            <pc:sldMk cId="2385049563" sldId="524"/>
            <ac:picMk id="5" creationId="{3FF74538-8C03-6D33-52EE-74A11E6AB98F}"/>
          </ac:picMkLst>
        </pc:picChg>
        <pc:picChg chg="del">
          <ac:chgData name="Daniel D" userId="0ff2b577eb34c7bc" providerId="LiveId" clId="{EC2308AB-5E9C-4FEF-97F3-F60009A9C672}" dt="2022-09-17T12:40:06.221" v="322" actId="478"/>
          <ac:picMkLst>
            <pc:docMk/>
            <pc:sldMk cId="2385049563" sldId="524"/>
            <ac:picMk id="6" creationId="{F66C6C75-CFEC-7B23-E3C5-C7CE1FE9D55B}"/>
          </ac:picMkLst>
        </pc:picChg>
        <pc:picChg chg="add mod">
          <ac:chgData name="Daniel D" userId="0ff2b577eb34c7bc" providerId="LiveId" clId="{EC2308AB-5E9C-4FEF-97F3-F60009A9C672}" dt="2022-09-17T12:45:52.440" v="442" actId="14100"/>
          <ac:picMkLst>
            <pc:docMk/>
            <pc:sldMk cId="2385049563" sldId="524"/>
            <ac:picMk id="7" creationId="{5C5716D8-3BEA-94DE-982A-89C0BA8D7D3A}"/>
          </ac:picMkLst>
        </pc:picChg>
        <pc:picChg chg="add mod">
          <ac:chgData name="Daniel D" userId="0ff2b577eb34c7bc" providerId="LiveId" clId="{EC2308AB-5E9C-4FEF-97F3-F60009A9C672}" dt="2022-09-17T12:44:51.301" v="415" actId="14100"/>
          <ac:picMkLst>
            <pc:docMk/>
            <pc:sldMk cId="2385049563" sldId="524"/>
            <ac:picMk id="12" creationId="{1B94E50A-AB1B-6B37-5BE4-64B961A8EE63}"/>
          </ac:picMkLst>
        </pc:picChg>
        <pc:picChg chg="add mod">
          <ac:chgData name="Daniel D" userId="0ff2b577eb34c7bc" providerId="LiveId" clId="{EC2308AB-5E9C-4FEF-97F3-F60009A9C672}" dt="2022-09-17T12:45:09.984" v="419" actId="14100"/>
          <ac:picMkLst>
            <pc:docMk/>
            <pc:sldMk cId="2385049563" sldId="524"/>
            <ac:picMk id="13" creationId="{A5EE1C2D-0AF4-6C54-3B33-2512B70C3921}"/>
          </ac:picMkLst>
        </pc:picChg>
      </pc:sldChg>
      <pc:sldChg chg="addSp delSp modSp del mod">
        <pc:chgData name="Daniel D" userId="0ff2b577eb34c7bc" providerId="LiveId" clId="{EC2308AB-5E9C-4FEF-97F3-F60009A9C672}" dt="2022-09-17T12:46:25.842" v="444" actId="47"/>
        <pc:sldMkLst>
          <pc:docMk/>
          <pc:sldMk cId="3117011505" sldId="525"/>
        </pc:sldMkLst>
        <pc:spChg chg="mod">
          <ac:chgData name="Daniel D" userId="0ff2b577eb34c7bc" providerId="LiveId" clId="{EC2308AB-5E9C-4FEF-97F3-F60009A9C672}" dt="2022-09-17T12:41:13.136" v="348" actId="20577"/>
          <ac:spMkLst>
            <pc:docMk/>
            <pc:sldMk cId="3117011505" sldId="525"/>
            <ac:spMk id="3" creationId="{91EF5F9A-5FF1-0C68-CAAC-5BD3DEFEE172}"/>
          </ac:spMkLst>
        </pc:spChg>
        <pc:spChg chg="del">
          <ac:chgData name="Daniel D" userId="0ff2b577eb34c7bc" providerId="LiveId" clId="{EC2308AB-5E9C-4FEF-97F3-F60009A9C672}" dt="2022-09-17T12:41:18.781" v="351" actId="478"/>
          <ac:spMkLst>
            <pc:docMk/>
            <pc:sldMk cId="3117011505" sldId="525"/>
            <ac:spMk id="8" creationId="{5169BE54-F80C-61B1-2969-A880D5753266}"/>
          </ac:spMkLst>
        </pc:spChg>
        <pc:spChg chg="add mod">
          <ac:chgData name="Daniel D" userId="0ff2b577eb34c7bc" providerId="LiveId" clId="{EC2308AB-5E9C-4FEF-97F3-F60009A9C672}" dt="2022-09-17T12:42:23.303" v="385" actId="20577"/>
          <ac:spMkLst>
            <pc:docMk/>
            <pc:sldMk cId="3117011505" sldId="525"/>
            <ac:spMk id="9" creationId="{61297F31-6B4E-C195-0C4D-3D52AC0390B8}"/>
          </ac:spMkLst>
        </pc:spChg>
        <pc:picChg chg="add del mod">
          <ac:chgData name="Daniel D" userId="0ff2b577eb34c7bc" providerId="LiveId" clId="{EC2308AB-5E9C-4FEF-97F3-F60009A9C672}" dt="2022-09-17T12:44:40.916" v="412" actId="21"/>
          <ac:picMkLst>
            <pc:docMk/>
            <pc:sldMk cId="3117011505" sldId="525"/>
            <ac:picMk id="4" creationId="{BEC100A2-66A2-B6A2-4593-271A2123436C}"/>
          </ac:picMkLst>
        </pc:picChg>
        <pc:picChg chg="del">
          <ac:chgData name="Daniel D" userId="0ff2b577eb34c7bc" providerId="LiveId" clId="{EC2308AB-5E9C-4FEF-97F3-F60009A9C672}" dt="2022-09-17T12:41:14.961" v="349" actId="478"/>
          <ac:picMkLst>
            <pc:docMk/>
            <pc:sldMk cId="3117011505" sldId="525"/>
            <ac:picMk id="5" creationId="{AD17A856-8E13-2191-754E-2DA06C19B53C}"/>
          </ac:picMkLst>
        </pc:picChg>
        <pc:picChg chg="del">
          <ac:chgData name="Daniel D" userId="0ff2b577eb34c7bc" providerId="LiveId" clId="{EC2308AB-5E9C-4FEF-97F3-F60009A9C672}" dt="2022-09-17T12:41:16.108" v="350" actId="478"/>
          <ac:picMkLst>
            <pc:docMk/>
            <pc:sldMk cId="3117011505" sldId="525"/>
            <ac:picMk id="6" creationId="{49774EEA-5FD4-3A74-B412-8FC9A32B4D63}"/>
          </ac:picMkLst>
        </pc:picChg>
        <pc:picChg chg="add del mod">
          <ac:chgData name="Daniel D" userId="0ff2b577eb34c7bc" providerId="LiveId" clId="{EC2308AB-5E9C-4FEF-97F3-F60009A9C672}" dt="2022-09-17T12:44:55.158" v="416" actId="21"/>
          <ac:picMkLst>
            <pc:docMk/>
            <pc:sldMk cId="3117011505" sldId="525"/>
            <ac:picMk id="7" creationId="{B7EB481E-71AA-0B55-D566-63E5B5C379EC}"/>
          </ac:picMkLst>
        </pc:picChg>
      </pc:sldChg>
      <pc:sldChg chg="addSp delSp modSp mod">
        <pc:chgData name="Daniel D" userId="0ff2b577eb34c7bc" providerId="LiveId" clId="{EC2308AB-5E9C-4FEF-97F3-F60009A9C672}" dt="2022-09-17T12:52:25.141" v="570" actId="1076"/>
        <pc:sldMkLst>
          <pc:docMk/>
          <pc:sldMk cId="3719684889" sldId="526"/>
        </pc:sldMkLst>
        <pc:spChg chg="add mod">
          <ac:chgData name="Daniel D" userId="0ff2b577eb34c7bc" providerId="LiveId" clId="{EC2308AB-5E9C-4FEF-97F3-F60009A9C672}" dt="2022-09-17T12:52:25.141" v="570" actId="1076"/>
          <ac:spMkLst>
            <pc:docMk/>
            <pc:sldMk cId="3719684889" sldId="526"/>
            <ac:spMk id="10" creationId="{AAC3FA90-FAE7-B324-FEBD-905E79F7051B}"/>
          </ac:spMkLst>
        </pc:spChg>
        <pc:spChg chg="del mod">
          <ac:chgData name="Daniel D" userId="0ff2b577eb34c7bc" providerId="LiveId" clId="{EC2308AB-5E9C-4FEF-97F3-F60009A9C672}" dt="2022-09-17T12:48:12.328" v="465" actId="478"/>
          <ac:spMkLst>
            <pc:docMk/>
            <pc:sldMk cId="3719684889" sldId="526"/>
            <ac:spMk id="11" creationId="{1854001F-9D8D-5BE8-8577-8E9D7F4C0B8C}"/>
          </ac:spMkLst>
        </pc:spChg>
        <pc:spChg chg="add del mod">
          <ac:chgData name="Daniel D" userId="0ff2b577eb34c7bc" providerId="LiveId" clId="{EC2308AB-5E9C-4FEF-97F3-F60009A9C672}" dt="2022-09-17T12:48:56.184" v="477"/>
          <ac:spMkLst>
            <pc:docMk/>
            <pc:sldMk cId="3719684889" sldId="526"/>
            <ac:spMk id="12" creationId="{666C8BA0-2C87-C49B-4A98-D81F4F6D46D0}"/>
          </ac:spMkLst>
        </pc:spChg>
        <pc:spChg chg="add mod">
          <ac:chgData name="Daniel D" userId="0ff2b577eb34c7bc" providerId="LiveId" clId="{EC2308AB-5E9C-4FEF-97F3-F60009A9C672}" dt="2022-09-17T12:49:13.053" v="492" actId="20577"/>
          <ac:spMkLst>
            <pc:docMk/>
            <pc:sldMk cId="3719684889" sldId="526"/>
            <ac:spMk id="13" creationId="{DC3EC141-00B7-7930-FD28-6DA9CF0C1419}"/>
          </ac:spMkLst>
        </pc:spChg>
        <pc:spChg chg="add mod">
          <ac:chgData name="Daniel D" userId="0ff2b577eb34c7bc" providerId="LiveId" clId="{EC2308AB-5E9C-4FEF-97F3-F60009A9C672}" dt="2022-09-17T12:50:55.691" v="530" actId="1076"/>
          <ac:spMkLst>
            <pc:docMk/>
            <pc:sldMk cId="3719684889" sldId="526"/>
            <ac:spMk id="15" creationId="{50DB473B-9D6F-FCCA-4829-98A8CB649DBC}"/>
          </ac:spMkLst>
        </pc:spChg>
        <pc:graphicFrameChg chg="add del">
          <ac:chgData name="Daniel D" userId="0ff2b577eb34c7bc" providerId="LiveId" clId="{EC2308AB-5E9C-4FEF-97F3-F60009A9C672}" dt="2022-09-17T12:49:20.716" v="493" actId="478"/>
          <ac:graphicFrameMkLst>
            <pc:docMk/>
            <pc:sldMk cId="3719684889" sldId="526"/>
            <ac:graphicFrameMk id="5" creationId="{374CDDF2-1928-E1A6-B176-BF8DBF4A8372}"/>
          </ac:graphicFrameMkLst>
        </pc:graphicFrameChg>
        <pc:picChg chg="add mod">
          <ac:chgData name="Daniel D" userId="0ff2b577eb34c7bc" providerId="LiveId" clId="{EC2308AB-5E9C-4FEF-97F3-F60009A9C672}" dt="2022-09-17T12:50:49.985" v="529" actId="1076"/>
          <ac:picMkLst>
            <pc:docMk/>
            <pc:sldMk cId="3719684889" sldId="526"/>
            <ac:picMk id="2" creationId="{6AE20EFD-0B6A-85BD-2D3C-4D2F4DD01E71}"/>
          </ac:picMkLst>
        </pc:picChg>
        <pc:picChg chg="add mod">
          <ac:chgData name="Daniel D" userId="0ff2b577eb34c7bc" providerId="LiveId" clId="{EC2308AB-5E9C-4FEF-97F3-F60009A9C672}" dt="2022-09-17T12:48:28.022" v="470" actId="1076"/>
          <ac:picMkLst>
            <pc:docMk/>
            <pc:sldMk cId="3719684889" sldId="526"/>
            <ac:picMk id="4" creationId="{CBDBDCFC-E6CB-0613-FA23-486B078669B0}"/>
          </ac:picMkLst>
        </pc:picChg>
        <pc:picChg chg="del">
          <ac:chgData name="Daniel D" userId="0ff2b577eb34c7bc" providerId="LiveId" clId="{EC2308AB-5E9C-4FEF-97F3-F60009A9C672}" dt="2022-09-17T12:42:41.945" v="387" actId="478"/>
          <ac:picMkLst>
            <pc:docMk/>
            <pc:sldMk cId="3719684889" sldId="526"/>
            <ac:picMk id="7" creationId="{A3B5CA61-E59E-D31C-DF3B-419294CB2060}"/>
          </ac:picMkLst>
        </pc:picChg>
        <pc:picChg chg="del">
          <ac:chgData name="Daniel D" userId="0ff2b577eb34c7bc" providerId="LiveId" clId="{EC2308AB-5E9C-4FEF-97F3-F60009A9C672}" dt="2022-09-17T12:42:43.220" v="388" actId="478"/>
          <ac:picMkLst>
            <pc:docMk/>
            <pc:sldMk cId="3719684889" sldId="526"/>
            <ac:picMk id="9" creationId="{B0A1D3F4-3D6C-2B13-0456-9A717A6CAAD8}"/>
          </ac:picMkLst>
        </pc:picChg>
      </pc:sldChg>
      <pc:sldChg chg="del">
        <pc:chgData name="Daniel D" userId="0ff2b577eb34c7bc" providerId="LiveId" clId="{EC2308AB-5E9C-4FEF-97F3-F60009A9C672}" dt="2022-09-17T12:52:51.756" v="580" actId="47"/>
        <pc:sldMkLst>
          <pc:docMk/>
          <pc:sldMk cId="4084227825" sldId="528"/>
        </pc:sldMkLst>
      </pc:sldChg>
      <pc:sldChg chg="del">
        <pc:chgData name="Daniel D" userId="0ff2b577eb34c7bc" providerId="LiveId" clId="{EC2308AB-5E9C-4FEF-97F3-F60009A9C672}" dt="2022-09-17T12:52:54.429" v="581" actId="47"/>
        <pc:sldMkLst>
          <pc:docMk/>
          <pc:sldMk cId="213774156" sldId="529"/>
        </pc:sldMkLst>
      </pc:sldChg>
      <pc:sldChg chg="modSp mod">
        <pc:chgData name="Daniel D" userId="0ff2b577eb34c7bc" providerId="LiveId" clId="{EC2308AB-5E9C-4FEF-97F3-F60009A9C672}" dt="2022-09-17T12:54:42.102" v="644" actId="27636"/>
        <pc:sldMkLst>
          <pc:docMk/>
          <pc:sldMk cId="2186332624" sldId="530"/>
        </pc:sldMkLst>
        <pc:spChg chg="mod">
          <ac:chgData name="Daniel D" userId="0ff2b577eb34c7bc" providerId="LiveId" clId="{EC2308AB-5E9C-4FEF-97F3-F60009A9C672}" dt="2022-09-17T12:54:42.102" v="644" actId="27636"/>
          <ac:spMkLst>
            <pc:docMk/>
            <pc:sldMk cId="2186332624" sldId="530"/>
            <ac:spMk id="3" creationId="{6F761D58-543F-20A1-73B7-2F6BEFBED8A8}"/>
          </ac:spMkLst>
        </pc:spChg>
      </pc:sldChg>
      <pc:sldChg chg="modSp">
        <pc:chgData name="Daniel D" userId="0ff2b577eb34c7bc" providerId="LiveId" clId="{EC2308AB-5E9C-4FEF-97F3-F60009A9C672}" dt="2022-09-17T12:30:12.766" v="152" actId="13782"/>
        <pc:sldMkLst>
          <pc:docMk/>
          <pc:sldMk cId="3336801323" sldId="533"/>
        </pc:sldMkLst>
        <pc:graphicFrameChg chg="mod">
          <ac:chgData name="Daniel D" userId="0ff2b577eb34c7bc" providerId="LiveId" clId="{EC2308AB-5E9C-4FEF-97F3-F60009A9C672}" dt="2022-09-17T12:30:12.766" v="152" actId="13782"/>
          <ac:graphicFrameMkLst>
            <pc:docMk/>
            <pc:sldMk cId="3336801323" sldId="533"/>
            <ac:graphicFrameMk id="6" creationId="{3A969B16-4FDD-A963-1C6C-85EE829EC86E}"/>
          </ac:graphicFrameMkLst>
        </pc:graphicFrameChg>
      </pc:sldChg>
      <pc:sldChg chg="modSp mod">
        <pc:chgData name="Daniel D" userId="0ff2b577eb34c7bc" providerId="LiveId" clId="{EC2308AB-5E9C-4FEF-97F3-F60009A9C672}" dt="2022-09-17T12:24:58.329" v="40" actId="14100"/>
        <pc:sldMkLst>
          <pc:docMk/>
          <pc:sldMk cId="80644308" sldId="535"/>
        </pc:sldMkLst>
        <pc:spChg chg="mod">
          <ac:chgData name="Daniel D" userId="0ff2b577eb34c7bc" providerId="LiveId" clId="{EC2308AB-5E9C-4FEF-97F3-F60009A9C672}" dt="2022-09-17T12:24:58.329" v="40" actId="14100"/>
          <ac:spMkLst>
            <pc:docMk/>
            <pc:sldMk cId="80644308" sldId="535"/>
            <ac:spMk id="13" creationId="{8D77FBAB-47E1-A91C-4C4A-F1DC0FBDFB93}"/>
          </ac:spMkLst>
        </pc:spChg>
        <pc:spChg chg="mod">
          <ac:chgData name="Daniel D" userId="0ff2b577eb34c7bc" providerId="LiveId" clId="{EC2308AB-5E9C-4FEF-97F3-F60009A9C672}" dt="2022-09-17T12:24:47.089" v="29" actId="20577"/>
          <ac:spMkLst>
            <pc:docMk/>
            <pc:sldMk cId="80644308" sldId="535"/>
            <ac:spMk id="16" creationId="{73F03145-3A63-85F6-E5A2-DAC0F3E68524}"/>
          </ac:spMkLst>
        </pc:spChg>
        <pc:spChg chg="mod">
          <ac:chgData name="Daniel D" userId="0ff2b577eb34c7bc" providerId="LiveId" clId="{EC2308AB-5E9C-4FEF-97F3-F60009A9C672}" dt="2022-09-17T12:24:42.430" v="28" actId="20577"/>
          <ac:spMkLst>
            <pc:docMk/>
            <pc:sldMk cId="80644308" sldId="535"/>
            <ac:spMk id="17" creationId="{1584780C-B60D-C307-6411-B010452D86F3}"/>
          </ac:spMkLst>
        </pc:spChg>
      </pc:sldChg>
      <pc:sldChg chg="addSp delSp modSp add mod">
        <pc:chgData name="Daniel D" userId="0ff2b577eb34c7bc" providerId="LiveId" clId="{EC2308AB-5E9C-4FEF-97F3-F60009A9C672}" dt="2022-09-17T12:37:35.915" v="271" actId="14100"/>
        <pc:sldMkLst>
          <pc:docMk/>
          <pc:sldMk cId="1828951922" sldId="536"/>
        </pc:sldMkLst>
        <pc:spChg chg="add mod">
          <ac:chgData name="Daniel D" userId="0ff2b577eb34c7bc" providerId="LiveId" clId="{EC2308AB-5E9C-4FEF-97F3-F60009A9C672}" dt="2022-09-17T12:37:27.642" v="269" actId="20577"/>
          <ac:spMkLst>
            <pc:docMk/>
            <pc:sldMk cId="1828951922" sldId="536"/>
            <ac:spMk id="5" creationId="{AE822B57-962F-C6D6-C05C-11FF36E37C31}"/>
          </ac:spMkLst>
        </pc:spChg>
        <pc:spChg chg="del">
          <ac:chgData name="Daniel D" userId="0ff2b577eb34c7bc" providerId="LiveId" clId="{EC2308AB-5E9C-4FEF-97F3-F60009A9C672}" dt="2022-09-17T12:35:43.875" v="229" actId="478"/>
          <ac:spMkLst>
            <pc:docMk/>
            <pc:sldMk cId="1828951922" sldId="536"/>
            <ac:spMk id="7" creationId="{5F785824-078E-A0FC-D8BE-66C4B04D94CA}"/>
          </ac:spMkLst>
        </pc:spChg>
        <pc:spChg chg="del mod">
          <ac:chgData name="Daniel D" userId="0ff2b577eb34c7bc" providerId="LiveId" clId="{EC2308AB-5E9C-4FEF-97F3-F60009A9C672}" dt="2022-09-17T12:35:39.736" v="227" actId="478"/>
          <ac:spMkLst>
            <pc:docMk/>
            <pc:sldMk cId="1828951922" sldId="536"/>
            <ac:spMk id="8" creationId="{E90F3EC7-8055-4DF8-1019-DE6C709EF6AB}"/>
          </ac:spMkLst>
        </pc:spChg>
        <pc:picChg chg="del">
          <ac:chgData name="Daniel D" userId="0ff2b577eb34c7bc" providerId="LiveId" clId="{EC2308AB-5E9C-4FEF-97F3-F60009A9C672}" dt="2022-09-17T12:35:41.673" v="228" actId="478"/>
          <ac:picMkLst>
            <pc:docMk/>
            <pc:sldMk cId="1828951922" sldId="536"/>
            <ac:picMk id="3" creationId="{42268C7E-D5F8-6DBB-7549-9B456D99ABEE}"/>
          </ac:picMkLst>
        </pc:picChg>
        <pc:picChg chg="add mod">
          <ac:chgData name="Daniel D" userId="0ff2b577eb34c7bc" providerId="LiveId" clId="{EC2308AB-5E9C-4FEF-97F3-F60009A9C672}" dt="2022-09-17T12:37:03.901" v="260" actId="14100"/>
          <ac:picMkLst>
            <pc:docMk/>
            <pc:sldMk cId="1828951922" sldId="536"/>
            <ac:picMk id="6" creationId="{8118E048-075D-2B33-AF4F-802183EDCF35}"/>
          </ac:picMkLst>
        </pc:picChg>
        <pc:picChg chg="add mod">
          <ac:chgData name="Daniel D" userId="0ff2b577eb34c7bc" providerId="LiveId" clId="{EC2308AB-5E9C-4FEF-97F3-F60009A9C672}" dt="2022-09-17T12:37:35.915" v="271" actId="14100"/>
          <ac:picMkLst>
            <pc:docMk/>
            <pc:sldMk cId="1828951922" sldId="536"/>
            <ac:picMk id="9" creationId="{092F0C03-0800-7D0E-D0AE-D910099479B3}"/>
          </ac:picMkLst>
        </pc:picChg>
      </pc:sldChg>
      <pc:sldChg chg="addSp delSp modSp add mod">
        <pc:chgData name="Daniel D" userId="0ff2b577eb34c7bc" providerId="LiveId" clId="{EC2308AB-5E9C-4FEF-97F3-F60009A9C672}" dt="2022-09-17T12:39:47.733" v="309" actId="1076"/>
        <pc:sldMkLst>
          <pc:docMk/>
          <pc:sldMk cId="362023598" sldId="537"/>
        </pc:sldMkLst>
        <pc:spChg chg="mod">
          <ac:chgData name="Daniel D" userId="0ff2b577eb34c7bc" providerId="LiveId" clId="{EC2308AB-5E9C-4FEF-97F3-F60009A9C672}" dt="2022-09-17T12:39:36.636" v="305" actId="1076"/>
          <ac:spMkLst>
            <pc:docMk/>
            <pc:sldMk cId="362023598" sldId="537"/>
            <ac:spMk id="5" creationId="{AE822B57-962F-C6D6-C05C-11FF36E37C31}"/>
          </ac:spMkLst>
        </pc:spChg>
        <pc:picChg chg="add mod">
          <ac:chgData name="Daniel D" userId="0ff2b577eb34c7bc" providerId="LiveId" clId="{EC2308AB-5E9C-4FEF-97F3-F60009A9C672}" dt="2022-09-17T12:39:47.733" v="309" actId="1076"/>
          <ac:picMkLst>
            <pc:docMk/>
            <pc:sldMk cId="362023598" sldId="537"/>
            <ac:picMk id="3" creationId="{5A9F6EC0-E7AD-FAA5-6BF9-75C4AB1A206F}"/>
          </ac:picMkLst>
        </pc:picChg>
        <pc:picChg chg="del">
          <ac:chgData name="Daniel D" userId="0ff2b577eb34c7bc" providerId="LiveId" clId="{EC2308AB-5E9C-4FEF-97F3-F60009A9C672}" dt="2022-09-17T12:37:55.701" v="273" actId="478"/>
          <ac:picMkLst>
            <pc:docMk/>
            <pc:sldMk cId="362023598" sldId="537"/>
            <ac:picMk id="6" creationId="{8118E048-075D-2B33-AF4F-802183EDCF35}"/>
          </ac:picMkLst>
        </pc:picChg>
        <pc:picChg chg="add del">
          <ac:chgData name="Daniel D" userId="0ff2b577eb34c7bc" providerId="LiveId" clId="{EC2308AB-5E9C-4FEF-97F3-F60009A9C672}" dt="2022-09-17T12:38:42.231" v="290" actId="22"/>
          <ac:picMkLst>
            <pc:docMk/>
            <pc:sldMk cId="362023598" sldId="537"/>
            <ac:picMk id="7" creationId="{E0159A11-C019-3B43-51BA-723B9B6E6D5A}"/>
          </ac:picMkLst>
        </pc:picChg>
        <pc:picChg chg="del">
          <ac:chgData name="Daniel D" userId="0ff2b577eb34c7bc" providerId="LiveId" clId="{EC2308AB-5E9C-4FEF-97F3-F60009A9C672}" dt="2022-09-17T12:37:57.159" v="274" actId="478"/>
          <ac:picMkLst>
            <pc:docMk/>
            <pc:sldMk cId="362023598" sldId="537"/>
            <ac:picMk id="9" creationId="{092F0C03-0800-7D0E-D0AE-D910099479B3}"/>
          </ac:picMkLst>
        </pc:picChg>
        <pc:picChg chg="add del mod">
          <ac:chgData name="Daniel D" userId="0ff2b577eb34c7bc" providerId="LiveId" clId="{EC2308AB-5E9C-4FEF-97F3-F60009A9C672}" dt="2022-09-17T12:38:54.609" v="294" actId="478"/>
          <ac:picMkLst>
            <pc:docMk/>
            <pc:sldMk cId="362023598" sldId="537"/>
            <ac:picMk id="10" creationId="{0664770B-165A-947F-9CA0-822D71D28905}"/>
          </ac:picMkLst>
        </pc:picChg>
        <pc:picChg chg="add mod">
          <ac:chgData name="Daniel D" userId="0ff2b577eb34c7bc" providerId="LiveId" clId="{EC2308AB-5E9C-4FEF-97F3-F60009A9C672}" dt="2022-09-17T12:39:43.454" v="308" actId="14100"/>
          <ac:picMkLst>
            <pc:docMk/>
            <pc:sldMk cId="362023598" sldId="537"/>
            <ac:picMk id="11" creationId="{FC2FBEC4-3ACB-EAA3-4E63-9A62EB81D218}"/>
          </ac:picMkLst>
        </pc:picChg>
      </pc:sldChg>
      <pc:sldChg chg="add del">
        <pc:chgData name="Daniel D" userId="0ff2b577eb34c7bc" providerId="LiveId" clId="{EC2308AB-5E9C-4FEF-97F3-F60009A9C672}" dt="2022-09-17T12:51:00.549" v="531" actId="47"/>
        <pc:sldMkLst>
          <pc:docMk/>
          <pc:sldMk cId="3345606312" sldId="538"/>
        </pc:sldMkLst>
      </pc:sldChg>
      <pc:sldChg chg="addSp delSp modSp add mod">
        <pc:chgData name="Daniel D" userId="0ff2b577eb34c7bc" providerId="LiveId" clId="{EC2308AB-5E9C-4FEF-97F3-F60009A9C672}" dt="2022-09-17T12:52:35.130" v="579" actId="20577"/>
        <pc:sldMkLst>
          <pc:docMk/>
          <pc:sldMk cId="3717254430" sldId="538"/>
        </pc:sldMkLst>
        <pc:spChg chg="mod">
          <ac:chgData name="Daniel D" userId="0ff2b577eb34c7bc" providerId="LiveId" clId="{EC2308AB-5E9C-4FEF-97F3-F60009A9C672}" dt="2022-09-17T12:52:30.114" v="571" actId="1076"/>
          <ac:spMkLst>
            <pc:docMk/>
            <pc:sldMk cId="3717254430" sldId="538"/>
            <ac:spMk id="10" creationId="{AAC3FA90-FAE7-B324-FEBD-905E79F7051B}"/>
          </ac:spMkLst>
        </pc:spChg>
        <pc:spChg chg="mod">
          <ac:chgData name="Daniel D" userId="0ff2b577eb34c7bc" providerId="LiveId" clId="{EC2308AB-5E9C-4FEF-97F3-F60009A9C672}" dt="2022-09-17T12:52:35.130" v="579" actId="20577"/>
          <ac:spMkLst>
            <pc:docMk/>
            <pc:sldMk cId="3717254430" sldId="538"/>
            <ac:spMk id="13" creationId="{DC3EC141-00B7-7930-FD28-6DA9CF0C1419}"/>
          </ac:spMkLst>
        </pc:spChg>
        <pc:spChg chg="mod">
          <ac:chgData name="Daniel D" userId="0ff2b577eb34c7bc" providerId="LiveId" clId="{EC2308AB-5E9C-4FEF-97F3-F60009A9C672}" dt="2022-09-17T12:51:08.993" v="542" actId="20577"/>
          <ac:spMkLst>
            <pc:docMk/>
            <pc:sldMk cId="3717254430" sldId="538"/>
            <ac:spMk id="15" creationId="{50DB473B-9D6F-FCCA-4829-98A8CB649DBC}"/>
          </ac:spMkLst>
        </pc:spChg>
        <pc:picChg chg="del">
          <ac:chgData name="Daniel D" userId="0ff2b577eb34c7bc" providerId="LiveId" clId="{EC2308AB-5E9C-4FEF-97F3-F60009A9C672}" dt="2022-09-17T12:51:15.074" v="543" actId="478"/>
          <ac:picMkLst>
            <pc:docMk/>
            <pc:sldMk cId="3717254430" sldId="538"/>
            <ac:picMk id="2" creationId="{6AE20EFD-0B6A-85BD-2D3C-4D2F4DD01E71}"/>
          </ac:picMkLst>
        </pc:picChg>
        <pc:picChg chg="del">
          <ac:chgData name="Daniel D" userId="0ff2b577eb34c7bc" providerId="LiveId" clId="{EC2308AB-5E9C-4FEF-97F3-F60009A9C672}" dt="2022-09-17T12:51:54.177" v="565" actId="478"/>
          <ac:picMkLst>
            <pc:docMk/>
            <pc:sldMk cId="3717254430" sldId="538"/>
            <ac:picMk id="4" creationId="{CBDBDCFC-E6CB-0613-FA23-486B078669B0}"/>
          </ac:picMkLst>
        </pc:picChg>
        <pc:picChg chg="add mod">
          <ac:chgData name="Daniel D" userId="0ff2b577eb34c7bc" providerId="LiveId" clId="{EC2308AB-5E9C-4FEF-97F3-F60009A9C672}" dt="2022-09-17T12:51:44.724" v="548" actId="14100"/>
          <ac:picMkLst>
            <pc:docMk/>
            <pc:sldMk cId="3717254430" sldId="538"/>
            <ac:picMk id="5" creationId="{1E7631B6-9158-2A97-222B-4313577002E5}"/>
          </ac:picMkLst>
        </pc:picChg>
        <pc:picChg chg="add mod">
          <ac:chgData name="Daniel D" userId="0ff2b577eb34c7bc" providerId="LiveId" clId="{EC2308AB-5E9C-4FEF-97F3-F60009A9C672}" dt="2022-09-17T12:52:15.297" v="569" actId="14100"/>
          <ac:picMkLst>
            <pc:docMk/>
            <pc:sldMk cId="3717254430" sldId="538"/>
            <ac:picMk id="7" creationId="{9D7894DF-6981-9C45-AE8B-CA705288EC4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9B6EF-2AEC-48C2-9CD0-40B211C895AA}" type="doc">
      <dgm:prSet loTypeId="urn:microsoft.com/office/officeart/2009/3/layout/PieProcess" loCatId="process" qsTypeId="urn:microsoft.com/office/officeart/2005/8/quickstyle/simple5" qsCatId="simple" csTypeId="urn:microsoft.com/office/officeart/2005/8/colors/accent1_2" csCatId="accent1" phldr="1"/>
      <dgm:spPr/>
      <dgm:t>
        <a:bodyPr/>
        <a:lstStyle/>
        <a:p>
          <a:endParaRPr lang="en-IN"/>
        </a:p>
      </dgm:t>
    </dgm:pt>
    <dgm:pt modelId="{08651620-AE1D-4C54-9760-29C648EE6B19}">
      <dgm:prSet phldrT="[Text]" custT="1"/>
      <dgm:spPr/>
      <dgm:t>
        <a:bodyPr/>
        <a:lstStyle/>
        <a:p>
          <a:r>
            <a:rPr lang="en-US" sz="2000" b="1" dirty="0">
              <a:latin typeface="Times New Roman" panose="02020603050405020304" pitchFamily="18" charset="0"/>
              <a:cs typeface="Times New Roman" panose="02020603050405020304" pitchFamily="18" charset="0"/>
            </a:rPr>
            <a:t>IDENTIFY</a:t>
          </a:r>
          <a:endParaRPr lang="en-IN" sz="2000" b="1" dirty="0">
            <a:latin typeface="Times New Roman" panose="02020603050405020304" pitchFamily="18" charset="0"/>
            <a:cs typeface="Times New Roman" panose="02020603050405020304" pitchFamily="18" charset="0"/>
          </a:endParaRPr>
        </a:p>
      </dgm:t>
    </dgm:pt>
    <dgm:pt modelId="{6807583A-4D74-4461-9A62-410CB6387B2C}" type="parTrans" cxnId="{F8B16D93-D283-49E3-8B0D-78147DFAA2BB}">
      <dgm:prSet/>
      <dgm:spPr/>
      <dgm:t>
        <a:bodyPr/>
        <a:lstStyle/>
        <a:p>
          <a:endParaRPr lang="en-IN"/>
        </a:p>
      </dgm:t>
    </dgm:pt>
    <dgm:pt modelId="{AF60DE18-05AA-497D-97B4-FCC302C5CC54}" type="sibTrans" cxnId="{F8B16D93-D283-49E3-8B0D-78147DFAA2BB}">
      <dgm:prSet/>
      <dgm:spPr/>
      <dgm:t>
        <a:bodyPr/>
        <a:lstStyle/>
        <a:p>
          <a:endParaRPr lang="en-IN"/>
        </a:p>
      </dgm:t>
    </dgm:pt>
    <dgm:pt modelId="{2F0B68B3-E225-49B1-88A2-D3AA5C641804}">
      <dgm:prSet phldrT="[Text]" custT="1"/>
      <dgm:spPr/>
      <dgm:t>
        <a:bodyPr/>
        <a:lstStyle/>
        <a:p>
          <a:r>
            <a:rPr lang="en-US" sz="2000" b="1" dirty="0">
              <a:latin typeface="Times New Roman" panose="02020603050405020304" pitchFamily="18" charset="0"/>
              <a:cs typeface="Times New Roman" panose="02020603050405020304" pitchFamily="18" charset="0"/>
            </a:rPr>
            <a:t>COLLECT</a:t>
          </a:r>
          <a:endParaRPr lang="en-IN" sz="2000" dirty="0">
            <a:latin typeface="Times New Roman" panose="02020603050405020304" pitchFamily="18" charset="0"/>
            <a:cs typeface="Times New Roman" panose="02020603050405020304" pitchFamily="18" charset="0"/>
          </a:endParaRPr>
        </a:p>
      </dgm:t>
    </dgm:pt>
    <dgm:pt modelId="{CECBFD60-686B-424D-BB54-D8F39EB9ECDA}" type="parTrans" cxnId="{78F47BDE-9908-4BA3-844E-7AEF4DEC8E3B}">
      <dgm:prSet/>
      <dgm:spPr/>
      <dgm:t>
        <a:bodyPr/>
        <a:lstStyle/>
        <a:p>
          <a:endParaRPr lang="en-IN"/>
        </a:p>
      </dgm:t>
    </dgm:pt>
    <dgm:pt modelId="{73E79E6B-5C11-4CF9-BA37-1A4366F605D5}" type="sibTrans" cxnId="{78F47BDE-9908-4BA3-844E-7AEF4DEC8E3B}">
      <dgm:prSet/>
      <dgm:spPr/>
      <dgm:t>
        <a:bodyPr/>
        <a:lstStyle/>
        <a:p>
          <a:endParaRPr lang="en-IN"/>
        </a:p>
      </dgm:t>
    </dgm:pt>
    <dgm:pt modelId="{B359E3F5-288B-4CEB-B5AE-08A5E130073A}">
      <dgm:prSet phldrT="[Text]" custT="1"/>
      <dgm:spPr/>
      <dgm:t>
        <a:bodyPr/>
        <a:lstStyle/>
        <a:p>
          <a:r>
            <a:rPr lang="en-US" sz="2000" b="1" dirty="0">
              <a:latin typeface="Times New Roman" panose="02020603050405020304" pitchFamily="18" charset="0"/>
              <a:cs typeface="Times New Roman" panose="02020603050405020304" pitchFamily="18" charset="0"/>
            </a:rPr>
            <a:t>ANALYZE</a:t>
          </a:r>
          <a:endParaRPr lang="en-IN" sz="2000" b="1" dirty="0">
            <a:latin typeface="Times New Roman" panose="02020603050405020304" pitchFamily="18" charset="0"/>
            <a:cs typeface="Times New Roman" panose="02020603050405020304" pitchFamily="18" charset="0"/>
          </a:endParaRPr>
        </a:p>
      </dgm:t>
    </dgm:pt>
    <dgm:pt modelId="{82C8CC05-3509-48BA-8919-E8E73B59D513}" type="parTrans" cxnId="{E6005ACC-E5AF-490D-B189-CE2A364E9E1C}">
      <dgm:prSet/>
      <dgm:spPr/>
      <dgm:t>
        <a:bodyPr/>
        <a:lstStyle/>
        <a:p>
          <a:endParaRPr lang="en-IN"/>
        </a:p>
      </dgm:t>
    </dgm:pt>
    <dgm:pt modelId="{9CDBC8A9-1458-4AD0-AB40-88250ACABA9E}" type="sibTrans" cxnId="{E6005ACC-E5AF-490D-B189-CE2A364E9E1C}">
      <dgm:prSet/>
      <dgm:spPr/>
      <dgm:t>
        <a:bodyPr/>
        <a:lstStyle/>
        <a:p>
          <a:endParaRPr lang="en-IN"/>
        </a:p>
      </dgm:t>
    </dgm:pt>
    <dgm:pt modelId="{C386E0B8-730C-493D-A37B-2F359EC1897D}">
      <dgm:prSet phldrT="[Text]" custT="1"/>
      <dgm:spPr/>
      <dgm:t>
        <a:bodyPr/>
        <a:lstStyle/>
        <a:p>
          <a:r>
            <a:rPr lang="en-US" sz="2000" b="1" dirty="0">
              <a:latin typeface="Times New Roman" panose="02020603050405020304" pitchFamily="18" charset="0"/>
              <a:cs typeface="Times New Roman" panose="02020603050405020304" pitchFamily="18" charset="0"/>
            </a:rPr>
            <a:t>CLEAN</a:t>
          </a:r>
          <a:endParaRPr lang="en-IN" sz="2000" b="1" dirty="0">
            <a:latin typeface="Times New Roman" panose="02020603050405020304" pitchFamily="18" charset="0"/>
            <a:cs typeface="Times New Roman" panose="02020603050405020304" pitchFamily="18" charset="0"/>
          </a:endParaRPr>
        </a:p>
      </dgm:t>
    </dgm:pt>
    <dgm:pt modelId="{A0F513A3-2D72-4C1C-9F5A-BE17486D25A2}" type="parTrans" cxnId="{93E1CF80-AE7D-4ABA-87F1-DF88D1E3C57D}">
      <dgm:prSet/>
      <dgm:spPr/>
      <dgm:t>
        <a:bodyPr/>
        <a:lstStyle/>
        <a:p>
          <a:endParaRPr lang="en-IN"/>
        </a:p>
      </dgm:t>
    </dgm:pt>
    <dgm:pt modelId="{BA7E4839-8C59-464D-BF18-3951350E0621}" type="sibTrans" cxnId="{93E1CF80-AE7D-4ABA-87F1-DF88D1E3C57D}">
      <dgm:prSet/>
      <dgm:spPr/>
      <dgm:t>
        <a:bodyPr/>
        <a:lstStyle/>
        <a:p>
          <a:endParaRPr lang="en-IN"/>
        </a:p>
      </dgm:t>
    </dgm:pt>
    <dgm:pt modelId="{8C81EEC7-900B-4A88-AB81-14D904B3669C}">
      <dgm:prSet phldrT="[Text]" custT="1"/>
      <dgm:spPr/>
      <dgm:t>
        <a:bodyPr/>
        <a:lstStyle/>
        <a:p>
          <a:r>
            <a:rPr lang="en-US" sz="2000" b="1" dirty="0">
              <a:latin typeface="Times New Roman" panose="02020603050405020304" pitchFamily="18" charset="0"/>
              <a:cs typeface="Times New Roman" panose="02020603050405020304" pitchFamily="18" charset="0"/>
            </a:rPr>
            <a:t>INTERPRET</a:t>
          </a:r>
          <a:endParaRPr lang="en-IN" sz="2000" b="1" dirty="0">
            <a:latin typeface="Times New Roman" panose="02020603050405020304" pitchFamily="18" charset="0"/>
            <a:cs typeface="Times New Roman" panose="02020603050405020304" pitchFamily="18" charset="0"/>
          </a:endParaRPr>
        </a:p>
      </dgm:t>
    </dgm:pt>
    <dgm:pt modelId="{C994BFED-11DD-42F2-820B-7CFC29626AD8}" type="parTrans" cxnId="{9AD93002-29B0-4744-87A7-44A3BA1D9099}">
      <dgm:prSet/>
      <dgm:spPr/>
      <dgm:t>
        <a:bodyPr/>
        <a:lstStyle/>
        <a:p>
          <a:endParaRPr lang="en-IN"/>
        </a:p>
      </dgm:t>
    </dgm:pt>
    <dgm:pt modelId="{84C8B775-BBC9-46E9-BFFC-77EE2AF556BD}" type="sibTrans" cxnId="{9AD93002-29B0-4744-87A7-44A3BA1D9099}">
      <dgm:prSet/>
      <dgm:spPr/>
      <dgm:t>
        <a:bodyPr/>
        <a:lstStyle/>
        <a:p>
          <a:endParaRPr lang="en-IN"/>
        </a:p>
      </dgm:t>
    </dgm:pt>
    <dgm:pt modelId="{3481CBA2-BEE5-4950-B8FC-19D170C5A665}">
      <dgm:prSet custT="1"/>
      <dgm:spPr/>
      <dgm:t>
        <a:bodyPr/>
        <a:lstStyle/>
        <a:p>
          <a:r>
            <a:rPr lang="en-US" sz="1400" dirty="0"/>
            <a:t>It defines the organizational goals, and planning a lucrative solution is the first step in the analytics process.</a:t>
          </a:r>
          <a:endParaRPr lang="en-IN" sz="1400" dirty="0">
            <a:latin typeface="Times New Roman" panose="02020603050405020304" pitchFamily="18" charset="0"/>
            <a:cs typeface="Times New Roman" panose="02020603050405020304" pitchFamily="18" charset="0"/>
          </a:endParaRPr>
        </a:p>
      </dgm:t>
    </dgm:pt>
    <dgm:pt modelId="{44CA72C9-0EEC-4308-928F-3CC14EA23444}" type="sibTrans" cxnId="{A5CA57B7-FD1F-4E4D-BE65-83EA15E317E2}">
      <dgm:prSet/>
      <dgm:spPr/>
      <dgm:t>
        <a:bodyPr/>
        <a:lstStyle/>
        <a:p>
          <a:endParaRPr lang="en-IN"/>
        </a:p>
      </dgm:t>
    </dgm:pt>
    <dgm:pt modelId="{7660BAFE-17DC-46BE-90C3-B252A2878C4C}" type="parTrans" cxnId="{A5CA57B7-FD1F-4E4D-BE65-83EA15E317E2}">
      <dgm:prSet/>
      <dgm:spPr/>
      <dgm:t>
        <a:bodyPr/>
        <a:lstStyle/>
        <a:p>
          <a:endParaRPr lang="en-IN"/>
        </a:p>
      </dgm:t>
    </dgm:pt>
    <dgm:pt modelId="{299BC8EB-21FC-4339-B5CA-7690CE985E50}">
      <dgm:prSet custT="1"/>
      <dgm:spPr/>
      <dgm:t>
        <a:bodyPr/>
        <a:lstStyle/>
        <a:p>
          <a:r>
            <a:rPr lang="en-US" sz="1400" dirty="0"/>
            <a:t>It is need to collect transactional business data and customer-related information from the past few years to address the problems your business is facing. </a:t>
          </a:r>
          <a:endParaRPr lang="en-IN" sz="1400" dirty="0">
            <a:latin typeface="Times New Roman" panose="02020603050405020304" pitchFamily="18" charset="0"/>
            <a:cs typeface="Times New Roman" panose="02020603050405020304" pitchFamily="18" charset="0"/>
          </a:endParaRPr>
        </a:p>
      </dgm:t>
    </dgm:pt>
    <dgm:pt modelId="{4CC890A9-9E0B-40CC-B389-D50BA90C01A5}" type="parTrans" cxnId="{89F5BA58-E7A7-4124-83E0-610DF518D75D}">
      <dgm:prSet/>
      <dgm:spPr/>
      <dgm:t>
        <a:bodyPr/>
        <a:lstStyle/>
        <a:p>
          <a:endParaRPr lang="en-IN"/>
        </a:p>
      </dgm:t>
    </dgm:pt>
    <dgm:pt modelId="{D5D36049-1763-455A-859C-0E5BC91C162B}" type="sibTrans" cxnId="{89F5BA58-E7A7-4124-83E0-610DF518D75D}">
      <dgm:prSet/>
      <dgm:spPr/>
      <dgm:t>
        <a:bodyPr/>
        <a:lstStyle/>
        <a:p>
          <a:endParaRPr lang="en-IN"/>
        </a:p>
      </dgm:t>
    </dgm:pt>
    <dgm:pt modelId="{FB7220AD-BD85-416F-B3CE-1EF9B2071590}">
      <dgm:prSet custT="1"/>
      <dgm:spPr/>
      <dgm:t>
        <a:bodyPr/>
        <a:lstStyle/>
        <a:p>
          <a:r>
            <a:rPr lang="en-GB" sz="1400" dirty="0">
              <a:latin typeface="Times New Roman" panose="02020603050405020304" pitchFamily="18" charset="0"/>
              <a:cs typeface="Times New Roman" panose="02020603050405020304" pitchFamily="18" charset="0"/>
            </a:rPr>
            <a:t>It </a:t>
          </a:r>
          <a:r>
            <a:rPr lang="en-US" sz="1400" dirty="0"/>
            <a:t>is the data you collect will often be disorderly, messy, and contain unwanted missing values</a:t>
          </a:r>
          <a:endParaRPr lang="en-IN" sz="1400" dirty="0">
            <a:latin typeface="Times New Roman" panose="02020603050405020304" pitchFamily="18" charset="0"/>
            <a:cs typeface="Times New Roman" panose="02020603050405020304" pitchFamily="18" charset="0"/>
          </a:endParaRPr>
        </a:p>
      </dgm:t>
    </dgm:pt>
    <dgm:pt modelId="{EC97194D-810D-452B-B179-8AF7C98558BB}" type="parTrans" cxnId="{E92A3DC5-2F42-40F0-BE1A-DEF24DEBC198}">
      <dgm:prSet/>
      <dgm:spPr/>
      <dgm:t>
        <a:bodyPr/>
        <a:lstStyle/>
        <a:p>
          <a:endParaRPr lang="en-IN"/>
        </a:p>
      </dgm:t>
    </dgm:pt>
    <dgm:pt modelId="{9BC9F9B2-32AB-4600-88B1-0E8EE27E56E7}" type="sibTrans" cxnId="{E92A3DC5-2F42-40F0-BE1A-DEF24DEBC198}">
      <dgm:prSet/>
      <dgm:spPr/>
      <dgm:t>
        <a:bodyPr/>
        <a:lstStyle/>
        <a:p>
          <a:endParaRPr lang="en-IN"/>
        </a:p>
      </dgm:t>
    </dgm:pt>
    <dgm:pt modelId="{647E8FA2-C3E6-4D78-ACC4-2CAA285538EB}">
      <dgm:prSet custT="1"/>
      <dgm:spPr/>
      <dgm:t>
        <a:bodyPr/>
        <a:lstStyle/>
        <a:p>
          <a:r>
            <a:rPr lang="en-GB" sz="1400" dirty="0">
              <a:latin typeface="Times New Roman" panose="02020603050405020304" pitchFamily="18" charset="0"/>
              <a:cs typeface="Times New Roman" panose="02020603050405020304" pitchFamily="18" charset="0"/>
            </a:rPr>
            <a:t>It </a:t>
          </a:r>
          <a:r>
            <a:rPr lang="en-US" sz="1400" dirty="0"/>
            <a:t>is to gather the right data, the next vital step is to execute exploratory data analysis</a:t>
          </a:r>
          <a:endParaRPr lang="en-IN" sz="1400" dirty="0">
            <a:latin typeface="Times New Roman" panose="02020603050405020304" pitchFamily="18" charset="0"/>
            <a:cs typeface="Times New Roman" panose="02020603050405020304" pitchFamily="18" charset="0"/>
          </a:endParaRPr>
        </a:p>
      </dgm:t>
    </dgm:pt>
    <dgm:pt modelId="{78D5EAD6-75B5-4BA2-8BB6-10B27D1B8E50}" type="parTrans" cxnId="{408EAED2-4DD5-4013-8BD5-86AC8BEA5625}">
      <dgm:prSet/>
      <dgm:spPr/>
      <dgm:t>
        <a:bodyPr/>
        <a:lstStyle/>
        <a:p>
          <a:endParaRPr lang="en-IN"/>
        </a:p>
      </dgm:t>
    </dgm:pt>
    <dgm:pt modelId="{21AC3A71-B196-4C1A-8E55-14F85208ABA0}" type="sibTrans" cxnId="{408EAED2-4DD5-4013-8BD5-86AC8BEA5625}">
      <dgm:prSet/>
      <dgm:spPr/>
      <dgm:t>
        <a:bodyPr/>
        <a:lstStyle/>
        <a:p>
          <a:endParaRPr lang="en-IN"/>
        </a:p>
      </dgm:t>
    </dgm:pt>
    <dgm:pt modelId="{DC425EF4-7210-45FB-BD58-D1ECD378BE84}">
      <dgm:prSet custT="1"/>
      <dgm:spPr/>
      <dgm:t>
        <a:bodyPr/>
        <a:lstStyle/>
        <a:p>
          <a:r>
            <a:rPr lang="en-GB" sz="1400" dirty="0">
              <a:latin typeface="Times New Roman" panose="02020603050405020304" pitchFamily="18" charset="0"/>
              <a:cs typeface="Times New Roman" panose="02020603050405020304" pitchFamily="18" charset="0"/>
            </a:rPr>
            <a:t>It </a:t>
          </a:r>
          <a:r>
            <a:rPr lang="en-US" sz="1400" dirty="0"/>
            <a:t>is the final step is to interpret the results and validate if the outcomes meet your expectations</a:t>
          </a:r>
          <a:endParaRPr lang="en-IN" sz="1400" dirty="0">
            <a:latin typeface="Times New Roman" panose="02020603050405020304" pitchFamily="18" charset="0"/>
            <a:cs typeface="Times New Roman" panose="02020603050405020304" pitchFamily="18" charset="0"/>
          </a:endParaRPr>
        </a:p>
      </dgm:t>
    </dgm:pt>
    <dgm:pt modelId="{BE621464-4F1C-4297-9171-495BD2AEA53D}" type="parTrans" cxnId="{3793E233-DBAB-4FE5-94B4-8909A094F9E1}">
      <dgm:prSet/>
      <dgm:spPr/>
      <dgm:t>
        <a:bodyPr/>
        <a:lstStyle/>
        <a:p>
          <a:endParaRPr lang="en-IN"/>
        </a:p>
      </dgm:t>
    </dgm:pt>
    <dgm:pt modelId="{B8E9774E-7FF6-40AC-AADF-EC038FE7C7AD}" type="sibTrans" cxnId="{3793E233-DBAB-4FE5-94B4-8909A094F9E1}">
      <dgm:prSet/>
      <dgm:spPr/>
      <dgm:t>
        <a:bodyPr/>
        <a:lstStyle/>
        <a:p>
          <a:endParaRPr lang="en-IN"/>
        </a:p>
      </dgm:t>
    </dgm:pt>
    <dgm:pt modelId="{216D0728-40E4-4375-92CE-A295B0AA4852}" type="pres">
      <dgm:prSet presAssocID="{BFE9B6EF-2AEC-48C2-9CD0-40B211C895AA}" presName="Name0" presStyleCnt="0">
        <dgm:presLayoutVars>
          <dgm:chMax val="7"/>
          <dgm:chPref val="7"/>
          <dgm:dir/>
          <dgm:animOne val="branch"/>
          <dgm:animLvl val="lvl"/>
        </dgm:presLayoutVars>
      </dgm:prSet>
      <dgm:spPr/>
    </dgm:pt>
    <dgm:pt modelId="{9542EEF4-526F-4BE7-A373-7F17DB9937D6}" type="pres">
      <dgm:prSet presAssocID="{08651620-AE1D-4C54-9760-29C648EE6B19}" presName="ParentComposite" presStyleCnt="0"/>
      <dgm:spPr/>
    </dgm:pt>
    <dgm:pt modelId="{5934E317-66D8-45A3-B6A5-6368AB4265FE}" type="pres">
      <dgm:prSet presAssocID="{08651620-AE1D-4C54-9760-29C648EE6B19}" presName="Chord" presStyleLbl="bgShp" presStyleIdx="0" presStyleCnt="5"/>
      <dgm:spPr/>
    </dgm:pt>
    <dgm:pt modelId="{6D4C7B73-45DA-48F9-A9CB-1D21AAA4ACE9}" type="pres">
      <dgm:prSet presAssocID="{08651620-AE1D-4C54-9760-29C648EE6B19}" presName="Pie" presStyleLbl="alignNode1" presStyleIdx="0" presStyleCnt="5"/>
      <dgm:spPr/>
    </dgm:pt>
    <dgm:pt modelId="{5867AC4E-32C1-4270-A471-84C42722BB33}" type="pres">
      <dgm:prSet presAssocID="{08651620-AE1D-4C54-9760-29C648EE6B19}" presName="Parent" presStyleLbl="revTx" presStyleIdx="0" presStyleCnt="10">
        <dgm:presLayoutVars>
          <dgm:chMax val="1"/>
          <dgm:chPref val="1"/>
          <dgm:bulletEnabled val="1"/>
        </dgm:presLayoutVars>
      </dgm:prSet>
      <dgm:spPr/>
    </dgm:pt>
    <dgm:pt modelId="{BEFB8029-58C2-464A-B64E-C7FFB3C7B550}" type="pres">
      <dgm:prSet presAssocID="{44CA72C9-0EEC-4308-928F-3CC14EA23444}" presName="negSibTrans" presStyleCnt="0"/>
      <dgm:spPr/>
    </dgm:pt>
    <dgm:pt modelId="{070F5707-B11A-437A-81B3-C42486033A12}" type="pres">
      <dgm:prSet presAssocID="{08651620-AE1D-4C54-9760-29C648EE6B19}" presName="composite" presStyleCnt="0"/>
      <dgm:spPr/>
    </dgm:pt>
    <dgm:pt modelId="{17F941D3-6241-4981-A8F5-45BC997B2072}" type="pres">
      <dgm:prSet presAssocID="{08651620-AE1D-4C54-9760-29C648EE6B19}" presName="Child" presStyleLbl="revTx" presStyleIdx="1" presStyleCnt="10">
        <dgm:presLayoutVars>
          <dgm:chMax val="0"/>
          <dgm:chPref val="0"/>
          <dgm:bulletEnabled val="1"/>
        </dgm:presLayoutVars>
      </dgm:prSet>
      <dgm:spPr/>
    </dgm:pt>
    <dgm:pt modelId="{50EEA70F-9457-4932-A496-D1FD9B5C9C58}" type="pres">
      <dgm:prSet presAssocID="{AF60DE18-05AA-497D-97B4-FCC302C5CC54}" presName="sibTrans" presStyleCnt="0"/>
      <dgm:spPr/>
    </dgm:pt>
    <dgm:pt modelId="{B8DA1946-1F49-44B8-8257-1207FC5F6B58}" type="pres">
      <dgm:prSet presAssocID="{2F0B68B3-E225-49B1-88A2-D3AA5C641804}" presName="ParentComposite" presStyleCnt="0"/>
      <dgm:spPr/>
    </dgm:pt>
    <dgm:pt modelId="{0D24A099-BDB4-4791-AE9F-5BEAA9C467E9}" type="pres">
      <dgm:prSet presAssocID="{2F0B68B3-E225-49B1-88A2-D3AA5C641804}" presName="Chord" presStyleLbl="bgShp" presStyleIdx="1" presStyleCnt="5"/>
      <dgm:spPr/>
    </dgm:pt>
    <dgm:pt modelId="{9EC9C364-8B06-4572-BDCB-726B00D520C6}" type="pres">
      <dgm:prSet presAssocID="{2F0B68B3-E225-49B1-88A2-D3AA5C641804}" presName="Pie" presStyleLbl="alignNode1" presStyleIdx="1" presStyleCnt="5"/>
      <dgm:spPr/>
    </dgm:pt>
    <dgm:pt modelId="{86FAED73-3C11-4774-B104-24BF49B057B2}" type="pres">
      <dgm:prSet presAssocID="{2F0B68B3-E225-49B1-88A2-D3AA5C641804}" presName="Parent" presStyleLbl="revTx" presStyleIdx="2" presStyleCnt="10">
        <dgm:presLayoutVars>
          <dgm:chMax val="1"/>
          <dgm:chPref val="1"/>
          <dgm:bulletEnabled val="1"/>
        </dgm:presLayoutVars>
      </dgm:prSet>
      <dgm:spPr/>
    </dgm:pt>
    <dgm:pt modelId="{71428619-A281-4F86-A387-3DAE8E1CF129}" type="pres">
      <dgm:prSet presAssocID="{D5D36049-1763-455A-859C-0E5BC91C162B}" presName="negSibTrans" presStyleCnt="0"/>
      <dgm:spPr/>
    </dgm:pt>
    <dgm:pt modelId="{B91D123F-B626-4043-B834-28C40FBB1D59}" type="pres">
      <dgm:prSet presAssocID="{2F0B68B3-E225-49B1-88A2-D3AA5C641804}" presName="composite" presStyleCnt="0"/>
      <dgm:spPr/>
    </dgm:pt>
    <dgm:pt modelId="{88EDB38C-B506-4841-A119-A8FE2522611A}" type="pres">
      <dgm:prSet presAssocID="{2F0B68B3-E225-49B1-88A2-D3AA5C641804}" presName="Child" presStyleLbl="revTx" presStyleIdx="3" presStyleCnt="10">
        <dgm:presLayoutVars>
          <dgm:chMax val="0"/>
          <dgm:chPref val="0"/>
          <dgm:bulletEnabled val="1"/>
        </dgm:presLayoutVars>
      </dgm:prSet>
      <dgm:spPr/>
    </dgm:pt>
    <dgm:pt modelId="{6899128B-3C37-4533-9657-4744395C34B9}" type="pres">
      <dgm:prSet presAssocID="{73E79E6B-5C11-4CF9-BA37-1A4366F605D5}" presName="sibTrans" presStyleCnt="0"/>
      <dgm:spPr/>
    </dgm:pt>
    <dgm:pt modelId="{56C2F16F-C8C9-48D5-A05C-33A545354E8E}" type="pres">
      <dgm:prSet presAssocID="{C386E0B8-730C-493D-A37B-2F359EC1897D}" presName="ParentComposite" presStyleCnt="0"/>
      <dgm:spPr/>
    </dgm:pt>
    <dgm:pt modelId="{5897B09B-F4CF-4F85-BE90-0451385843AA}" type="pres">
      <dgm:prSet presAssocID="{C386E0B8-730C-493D-A37B-2F359EC1897D}" presName="Chord" presStyleLbl="bgShp" presStyleIdx="2" presStyleCnt="5"/>
      <dgm:spPr/>
    </dgm:pt>
    <dgm:pt modelId="{0C511B3F-1F1C-4246-8747-2076F8C1B51C}" type="pres">
      <dgm:prSet presAssocID="{C386E0B8-730C-493D-A37B-2F359EC1897D}" presName="Pie" presStyleLbl="alignNode1" presStyleIdx="2" presStyleCnt="5"/>
      <dgm:spPr/>
    </dgm:pt>
    <dgm:pt modelId="{1DB993B9-9EE2-441E-9C1B-1F51F8F127B9}" type="pres">
      <dgm:prSet presAssocID="{C386E0B8-730C-493D-A37B-2F359EC1897D}" presName="Parent" presStyleLbl="revTx" presStyleIdx="4" presStyleCnt="10">
        <dgm:presLayoutVars>
          <dgm:chMax val="1"/>
          <dgm:chPref val="1"/>
          <dgm:bulletEnabled val="1"/>
        </dgm:presLayoutVars>
      </dgm:prSet>
      <dgm:spPr/>
    </dgm:pt>
    <dgm:pt modelId="{E32700EE-6469-4241-81F2-90B77D68C3A1}" type="pres">
      <dgm:prSet presAssocID="{9BC9F9B2-32AB-4600-88B1-0E8EE27E56E7}" presName="negSibTrans" presStyleCnt="0"/>
      <dgm:spPr/>
    </dgm:pt>
    <dgm:pt modelId="{24985B75-7216-49A9-959D-A342D5D47D3C}" type="pres">
      <dgm:prSet presAssocID="{C386E0B8-730C-493D-A37B-2F359EC1897D}" presName="composite" presStyleCnt="0"/>
      <dgm:spPr/>
    </dgm:pt>
    <dgm:pt modelId="{B5668F51-703B-47B5-BE00-DCE00FE0ECDE}" type="pres">
      <dgm:prSet presAssocID="{C386E0B8-730C-493D-A37B-2F359EC1897D}" presName="Child" presStyleLbl="revTx" presStyleIdx="5" presStyleCnt="10">
        <dgm:presLayoutVars>
          <dgm:chMax val="0"/>
          <dgm:chPref val="0"/>
          <dgm:bulletEnabled val="1"/>
        </dgm:presLayoutVars>
      </dgm:prSet>
      <dgm:spPr/>
    </dgm:pt>
    <dgm:pt modelId="{0B658851-BD73-4ADE-AEC2-22658BE4F26D}" type="pres">
      <dgm:prSet presAssocID="{BA7E4839-8C59-464D-BF18-3951350E0621}" presName="sibTrans" presStyleCnt="0"/>
      <dgm:spPr/>
    </dgm:pt>
    <dgm:pt modelId="{C456A5EF-C698-4329-B5D0-E96C08A11A22}" type="pres">
      <dgm:prSet presAssocID="{B359E3F5-288B-4CEB-B5AE-08A5E130073A}" presName="ParentComposite" presStyleCnt="0"/>
      <dgm:spPr/>
    </dgm:pt>
    <dgm:pt modelId="{983E879D-711A-4648-89B6-9E86FDC6FA98}" type="pres">
      <dgm:prSet presAssocID="{B359E3F5-288B-4CEB-B5AE-08A5E130073A}" presName="Chord" presStyleLbl="bgShp" presStyleIdx="3" presStyleCnt="5"/>
      <dgm:spPr/>
    </dgm:pt>
    <dgm:pt modelId="{1C48A931-F074-4909-A92B-83552C087A6A}" type="pres">
      <dgm:prSet presAssocID="{B359E3F5-288B-4CEB-B5AE-08A5E130073A}" presName="Pie" presStyleLbl="alignNode1" presStyleIdx="3" presStyleCnt="5"/>
      <dgm:spPr/>
    </dgm:pt>
    <dgm:pt modelId="{E82CF10C-0079-47CE-8FF1-AABAC0E684F8}" type="pres">
      <dgm:prSet presAssocID="{B359E3F5-288B-4CEB-B5AE-08A5E130073A}" presName="Parent" presStyleLbl="revTx" presStyleIdx="6" presStyleCnt="10">
        <dgm:presLayoutVars>
          <dgm:chMax val="1"/>
          <dgm:chPref val="1"/>
          <dgm:bulletEnabled val="1"/>
        </dgm:presLayoutVars>
      </dgm:prSet>
      <dgm:spPr/>
    </dgm:pt>
    <dgm:pt modelId="{F245C5D1-7F30-441E-AFD7-9AF8054730B1}" type="pres">
      <dgm:prSet presAssocID="{21AC3A71-B196-4C1A-8E55-14F85208ABA0}" presName="negSibTrans" presStyleCnt="0"/>
      <dgm:spPr/>
    </dgm:pt>
    <dgm:pt modelId="{A95080EE-2BEC-453A-B0F4-E4DE995DAD2D}" type="pres">
      <dgm:prSet presAssocID="{B359E3F5-288B-4CEB-B5AE-08A5E130073A}" presName="composite" presStyleCnt="0"/>
      <dgm:spPr/>
    </dgm:pt>
    <dgm:pt modelId="{460BF3B3-C1D6-4EFF-9914-28A08AF12322}" type="pres">
      <dgm:prSet presAssocID="{B359E3F5-288B-4CEB-B5AE-08A5E130073A}" presName="Child" presStyleLbl="revTx" presStyleIdx="7" presStyleCnt="10">
        <dgm:presLayoutVars>
          <dgm:chMax val="0"/>
          <dgm:chPref val="0"/>
          <dgm:bulletEnabled val="1"/>
        </dgm:presLayoutVars>
      </dgm:prSet>
      <dgm:spPr/>
    </dgm:pt>
    <dgm:pt modelId="{96F63E9E-03F2-4BE6-BFE0-768084B86B09}" type="pres">
      <dgm:prSet presAssocID="{9CDBC8A9-1458-4AD0-AB40-88250ACABA9E}" presName="sibTrans" presStyleCnt="0"/>
      <dgm:spPr/>
    </dgm:pt>
    <dgm:pt modelId="{FA043A0F-8E74-4EB2-B650-F008E0AFA2CB}" type="pres">
      <dgm:prSet presAssocID="{8C81EEC7-900B-4A88-AB81-14D904B3669C}" presName="ParentComposite" presStyleCnt="0"/>
      <dgm:spPr/>
    </dgm:pt>
    <dgm:pt modelId="{0A84B261-8831-4BDA-A143-BC112BF63CD1}" type="pres">
      <dgm:prSet presAssocID="{8C81EEC7-900B-4A88-AB81-14D904B3669C}" presName="Chord" presStyleLbl="bgShp" presStyleIdx="4" presStyleCnt="5"/>
      <dgm:spPr/>
    </dgm:pt>
    <dgm:pt modelId="{C78644B2-AF8C-424B-A2D1-7B325213A277}" type="pres">
      <dgm:prSet presAssocID="{8C81EEC7-900B-4A88-AB81-14D904B3669C}" presName="Pie" presStyleLbl="alignNode1" presStyleIdx="4" presStyleCnt="5"/>
      <dgm:spPr/>
    </dgm:pt>
    <dgm:pt modelId="{54D4037A-2239-4E16-94A6-35ED0DE9361B}" type="pres">
      <dgm:prSet presAssocID="{8C81EEC7-900B-4A88-AB81-14D904B3669C}" presName="Parent" presStyleLbl="revTx" presStyleIdx="8" presStyleCnt="10">
        <dgm:presLayoutVars>
          <dgm:chMax val="1"/>
          <dgm:chPref val="1"/>
          <dgm:bulletEnabled val="1"/>
        </dgm:presLayoutVars>
      </dgm:prSet>
      <dgm:spPr/>
    </dgm:pt>
    <dgm:pt modelId="{C2800584-BC05-4764-9AF9-0EEF7BADFC05}" type="pres">
      <dgm:prSet presAssocID="{B8E9774E-7FF6-40AC-AADF-EC038FE7C7AD}" presName="negSibTrans" presStyleCnt="0"/>
      <dgm:spPr/>
    </dgm:pt>
    <dgm:pt modelId="{89CB2EC8-A0F5-43D5-97DF-46DBF2561237}" type="pres">
      <dgm:prSet presAssocID="{8C81EEC7-900B-4A88-AB81-14D904B3669C}" presName="composite" presStyleCnt="0"/>
      <dgm:spPr/>
    </dgm:pt>
    <dgm:pt modelId="{AFB2BEFB-54CB-43A2-8F41-8013483D7ABD}" type="pres">
      <dgm:prSet presAssocID="{8C81EEC7-900B-4A88-AB81-14D904B3669C}" presName="Child" presStyleLbl="revTx" presStyleIdx="9" presStyleCnt="10">
        <dgm:presLayoutVars>
          <dgm:chMax val="0"/>
          <dgm:chPref val="0"/>
          <dgm:bulletEnabled val="1"/>
        </dgm:presLayoutVars>
      </dgm:prSet>
      <dgm:spPr/>
    </dgm:pt>
  </dgm:ptLst>
  <dgm:cxnLst>
    <dgm:cxn modelId="{9EC29001-1B36-4CC4-A20A-5F5930CFFF79}" type="presOf" srcId="{08651620-AE1D-4C54-9760-29C648EE6B19}" destId="{5867AC4E-32C1-4270-A471-84C42722BB33}" srcOrd="0" destOrd="0" presId="urn:microsoft.com/office/officeart/2009/3/layout/PieProcess"/>
    <dgm:cxn modelId="{9AD93002-29B0-4744-87A7-44A3BA1D9099}" srcId="{BFE9B6EF-2AEC-48C2-9CD0-40B211C895AA}" destId="{8C81EEC7-900B-4A88-AB81-14D904B3669C}" srcOrd="4" destOrd="0" parTransId="{C994BFED-11DD-42F2-820B-7CFC29626AD8}" sibTransId="{84C8B775-BBC9-46E9-BFFC-77EE2AF556BD}"/>
    <dgm:cxn modelId="{5E620328-7F8B-41B4-B1A4-B889074DA23D}" type="presOf" srcId="{299BC8EB-21FC-4339-B5CA-7690CE985E50}" destId="{88EDB38C-B506-4841-A119-A8FE2522611A}" srcOrd="0" destOrd="0" presId="urn:microsoft.com/office/officeart/2009/3/layout/PieProcess"/>
    <dgm:cxn modelId="{3793E233-DBAB-4FE5-94B4-8909A094F9E1}" srcId="{8C81EEC7-900B-4A88-AB81-14D904B3669C}" destId="{DC425EF4-7210-45FB-BD58-D1ECD378BE84}" srcOrd="0" destOrd="0" parTransId="{BE621464-4F1C-4297-9171-495BD2AEA53D}" sibTransId="{B8E9774E-7FF6-40AC-AADF-EC038FE7C7AD}"/>
    <dgm:cxn modelId="{82505261-17DE-4638-9FAB-5155E8C8D39C}" type="presOf" srcId="{FB7220AD-BD85-416F-B3CE-1EF9B2071590}" destId="{B5668F51-703B-47B5-BE00-DCE00FE0ECDE}" srcOrd="0" destOrd="0" presId="urn:microsoft.com/office/officeart/2009/3/layout/PieProcess"/>
    <dgm:cxn modelId="{CBE64F62-1AE6-4281-AF4A-2D54386C42C3}" type="presOf" srcId="{8C81EEC7-900B-4A88-AB81-14D904B3669C}" destId="{54D4037A-2239-4E16-94A6-35ED0DE9361B}" srcOrd="0" destOrd="0" presId="urn:microsoft.com/office/officeart/2009/3/layout/PieProcess"/>
    <dgm:cxn modelId="{908D6466-3B16-437E-85EF-7698DB08AEF3}" type="presOf" srcId="{647E8FA2-C3E6-4D78-ACC4-2CAA285538EB}" destId="{460BF3B3-C1D6-4EFF-9914-28A08AF12322}" srcOrd="0" destOrd="0" presId="urn:microsoft.com/office/officeart/2009/3/layout/PieProcess"/>
    <dgm:cxn modelId="{601B3A6C-01B1-4529-A7A0-B274C9C4FBEF}" type="presOf" srcId="{C386E0B8-730C-493D-A37B-2F359EC1897D}" destId="{1DB993B9-9EE2-441E-9C1B-1F51F8F127B9}" srcOrd="0" destOrd="0" presId="urn:microsoft.com/office/officeart/2009/3/layout/PieProcess"/>
    <dgm:cxn modelId="{946E9F6C-711F-4E2F-91B3-85D8F29E5E0A}" type="presOf" srcId="{3481CBA2-BEE5-4950-B8FC-19D170C5A665}" destId="{17F941D3-6241-4981-A8F5-45BC997B2072}" srcOrd="0" destOrd="0" presId="urn:microsoft.com/office/officeart/2009/3/layout/PieProcess"/>
    <dgm:cxn modelId="{701E5575-DC68-4304-89AB-1723605D374F}" type="presOf" srcId="{DC425EF4-7210-45FB-BD58-D1ECD378BE84}" destId="{AFB2BEFB-54CB-43A2-8F41-8013483D7ABD}" srcOrd="0" destOrd="0" presId="urn:microsoft.com/office/officeart/2009/3/layout/PieProcess"/>
    <dgm:cxn modelId="{89F5BA58-E7A7-4124-83E0-610DF518D75D}" srcId="{2F0B68B3-E225-49B1-88A2-D3AA5C641804}" destId="{299BC8EB-21FC-4339-B5CA-7690CE985E50}" srcOrd="0" destOrd="0" parTransId="{4CC890A9-9E0B-40CC-B389-D50BA90C01A5}" sibTransId="{D5D36049-1763-455A-859C-0E5BC91C162B}"/>
    <dgm:cxn modelId="{0783085A-B646-486A-A09F-4B6FD107FAE7}" type="presOf" srcId="{2F0B68B3-E225-49B1-88A2-D3AA5C641804}" destId="{86FAED73-3C11-4774-B104-24BF49B057B2}" srcOrd="0" destOrd="0" presId="urn:microsoft.com/office/officeart/2009/3/layout/PieProcess"/>
    <dgm:cxn modelId="{93E1CF80-AE7D-4ABA-87F1-DF88D1E3C57D}" srcId="{BFE9B6EF-2AEC-48C2-9CD0-40B211C895AA}" destId="{C386E0B8-730C-493D-A37B-2F359EC1897D}" srcOrd="2" destOrd="0" parTransId="{A0F513A3-2D72-4C1C-9F5A-BE17486D25A2}" sibTransId="{BA7E4839-8C59-464D-BF18-3951350E0621}"/>
    <dgm:cxn modelId="{F8B16D93-D283-49E3-8B0D-78147DFAA2BB}" srcId="{BFE9B6EF-2AEC-48C2-9CD0-40B211C895AA}" destId="{08651620-AE1D-4C54-9760-29C648EE6B19}" srcOrd="0" destOrd="0" parTransId="{6807583A-4D74-4461-9A62-410CB6387B2C}" sibTransId="{AF60DE18-05AA-497D-97B4-FCC302C5CC54}"/>
    <dgm:cxn modelId="{5F120C9B-3208-4E1C-91CD-8542F926BB88}" type="presOf" srcId="{B359E3F5-288B-4CEB-B5AE-08A5E130073A}" destId="{E82CF10C-0079-47CE-8FF1-AABAC0E684F8}" srcOrd="0" destOrd="0" presId="urn:microsoft.com/office/officeart/2009/3/layout/PieProcess"/>
    <dgm:cxn modelId="{A5CA57B7-FD1F-4E4D-BE65-83EA15E317E2}" srcId="{08651620-AE1D-4C54-9760-29C648EE6B19}" destId="{3481CBA2-BEE5-4950-B8FC-19D170C5A665}" srcOrd="0" destOrd="0" parTransId="{7660BAFE-17DC-46BE-90C3-B252A2878C4C}" sibTransId="{44CA72C9-0EEC-4308-928F-3CC14EA23444}"/>
    <dgm:cxn modelId="{E92A3DC5-2F42-40F0-BE1A-DEF24DEBC198}" srcId="{C386E0B8-730C-493D-A37B-2F359EC1897D}" destId="{FB7220AD-BD85-416F-B3CE-1EF9B2071590}" srcOrd="0" destOrd="0" parTransId="{EC97194D-810D-452B-B179-8AF7C98558BB}" sibTransId="{9BC9F9B2-32AB-4600-88B1-0E8EE27E56E7}"/>
    <dgm:cxn modelId="{E6005ACC-E5AF-490D-B189-CE2A364E9E1C}" srcId="{BFE9B6EF-2AEC-48C2-9CD0-40B211C895AA}" destId="{B359E3F5-288B-4CEB-B5AE-08A5E130073A}" srcOrd="3" destOrd="0" parTransId="{82C8CC05-3509-48BA-8919-E8E73B59D513}" sibTransId="{9CDBC8A9-1458-4AD0-AB40-88250ACABA9E}"/>
    <dgm:cxn modelId="{408EAED2-4DD5-4013-8BD5-86AC8BEA5625}" srcId="{B359E3F5-288B-4CEB-B5AE-08A5E130073A}" destId="{647E8FA2-C3E6-4D78-ACC4-2CAA285538EB}" srcOrd="0" destOrd="0" parTransId="{78D5EAD6-75B5-4BA2-8BB6-10B27D1B8E50}" sibTransId="{21AC3A71-B196-4C1A-8E55-14F85208ABA0}"/>
    <dgm:cxn modelId="{78F47BDE-9908-4BA3-844E-7AEF4DEC8E3B}" srcId="{BFE9B6EF-2AEC-48C2-9CD0-40B211C895AA}" destId="{2F0B68B3-E225-49B1-88A2-D3AA5C641804}" srcOrd="1" destOrd="0" parTransId="{CECBFD60-686B-424D-BB54-D8F39EB9ECDA}" sibTransId="{73E79E6B-5C11-4CF9-BA37-1A4366F605D5}"/>
    <dgm:cxn modelId="{408FEEE0-2B77-470F-B09D-317C7E11167D}" type="presOf" srcId="{BFE9B6EF-2AEC-48C2-9CD0-40B211C895AA}" destId="{216D0728-40E4-4375-92CE-A295B0AA4852}" srcOrd="0" destOrd="0" presId="urn:microsoft.com/office/officeart/2009/3/layout/PieProcess"/>
    <dgm:cxn modelId="{99859DD6-DA41-446F-9ECE-E161439D258E}" type="presParOf" srcId="{216D0728-40E4-4375-92CE-A295B0AA4852}" destId="{9542EEF4-526F-4BE7-A373-7F17DB9937D6}" srcOrd="0" destOrd="0" presId="urn:microsoft.com/office/officeart/2009/3/layout/PieProcess"/>
    <dgm:cxn modelId="{13D60169-41A8-457D-841D-1D5B1DDF6C38}" type="presParOf" srcId="{9542EEF4-526F-4BE7-A373-7F17DB9937D6}" destId="{5934E317-66D8-45A3-B6A5-6368AB4265FE}" srcOrd="0" destOrd="0" presId="urn:microsoft.com/office/officeart/2009/3/layout/PieProcess"/>
    <dgm:cxn modelId="{280C26D4-DD4D-4EC8-9CD8-CCC5C929F959}" type="presParOf" srcId="{9542EEF4-526F-4BE7-A373-7F17DB9937D6}" destId="{6D4C7B73-45DA-48F9-A9CB-1D21AAA4ACE9}" srcOrd="1" destOrd="0" presId="urn:microsoft.com/office/officeart/2009/3/layout/PieProcess"/>
    <dgm:cxn modelId="{F43B8B76-2468-49E4-AFF5-E8FD2C339168}" type="presParOf" srcId="{9542EEF4-526F-4BE7-A373-7F17DB9937D6}" destId="{5867AC4E-32C1-4270-A471-84C42722BB33}" srcOrd="2" destOrd="0" presId="urn:microsoft.com/office/officeart/2009/3/layout/PieProcess"/>
    <dgm:cxn modelId="{C0AAAF2A-CF54-4269-80AE-65ADAF3F8DE5}" type="presParOf" srcId="{216D0728-40E4-4375-92CE-A295B0AA4852}" destId="{BEFB8029-58C2-464A-B64E-C7FFB3C7B550}" srcOrd="1" destOrd="0" presId="urn:microsoft.com/office/officeart/2009/3/layout/PieProcess"/>
    <dgm:cxn modelId="{8D0305E4-7EDD-4842-9A9B-813E4349726A}" type="presParOf" srcId="{216D0728-40E4-4375-92CE-A295B0AA4852}" destId="{070F5707-B11A-437A-81B3-C42486033A12}" srcOrd="2" destOrd="0" presId="urn:microsoft.com/office/officeart/2009/3/layout/PieProcess"/>
    <dgm:cxn modelId="{464B52A9-4595-4B43-B291-72E2F05ED6FB}" type="presParOf" srcId="{070F5707-B11A-437A-81B3-C42486033A12}" destId="{17F941D3-6241-4981-A8F5-45BC997B2072}" srcOrd="0" destOrd="0" presId="urn:microsoft.com/office/officeart/2009/3/layout/PieProcess"/>
    <dgm:cxn modelId="{57676B65-258C-4395-87F2-77839A91E0FE}" type="presParOf" srcId="{216D0728-40E4-4375-92CE-A295B0AA4852}" destId="{50EEA70F-9457-4932-A496-D1FD9B5C9C58}" srcOrd="3" destOrd="0" presId="urn:microsoft.com/office/officeart/2009/3/layout/PieProcess"/>
    <dgm:cxn modelId="{F7DE440B-091C-4007-9760-392C47995A25}" type="presParOf" srcId="{216D0728-40E4-4375-92CE-A295B0AA4852}" destId="{B8DA1946-1F49-44B8-8257-1207FC5F6B58}" srcOrd="4" destOrd="0" presId="urn:microsoft.com/office/officeart/2009/3/layout/PieProcess"/>
    <dgm:cxn modelId="{45CC834F-D001-427D-96DD-7FE4B7C67F5F}" type="presParOf" srcId="{B8DA1946-1F49-44B8-8257-1207FC5F6B58}" destId="{0D24A099-BDB4-4791-AE9F-5BEAA9C467E9}" srcOrd="0" destOrd="0" presId="urn:microsoft.com/office/officeart/2009/3/layout/PieProcess"/>
    <dgm:cxn modelId="{42D5E44C-8175-4FE9-AB74-992413C080DD}" type="presParOf" srcId="{B8DA1946-1F49-44B8-8257-1207FC5F6B58}" destId="{9EC9C364-8B06-4572-BDCB-726B00D520C6}" srcOrd="1" destOrd="0" presId="urn:microsoft.com/office/officeart/2009/3/layout/PieProcess"/>
    <dgm:cxn modelId="{3AEC49AA-0C2D-4EF4-8DA4-117AF0E981DE}" type="presParOf" srcId="{B8DA1946-1F49-44B8-8257-1207FC5F6B58}" destId="{86FAED73-3C11-4774-B104-24BF49B057B2}" srcOrd="2" destOrd="0" presId="urn:microsoft.com/office/officeart/2009/3/layout/PieProcess"/>
    <dgm:cxn modelId="{468201C8-58C6-48AD-A32D-9F0BCDB26383}" type="presParOf" srcId="{216D0728-40E4-4375-92CE-A295B0AA4852}" destId="{71428619-A281-4F86-A387-3DAE8E1CF129}" srcOrd="5" destOrd="0" presId="urn:microsoft.com/office/officeart/2009/3/layout/PieProcess"/>
    <dgm:cxn modelId="{7CDD8B85-C379-44D3-B58E-973E373C18FA}" type="presParOf" srcId="{216D0728-40E4-4375-92CE-A295B0AA4852}" destId="{B91D123F-B626-4043-B834-28C40FBB1D59}" srcOrd="6" destOrd="0" presId="urn:microsoft.com/office/officeart/2009/3/layout/PieProcess"/>
    <dgm:cxn modelId="{CC7E4A52-AC60-4D1B-A7A3-5799C422EDB6}" type="presParOf" srcId="{B91D123F-B626-4043-B834-28C40FBB1D59}" destId="{88EDB38C-B506-4841-A119-A8FE2522611A}" srcOrd="0" destOrd="0" presId="urn:microsoft.com/office/officeart/2009/3/layout/PieProcess"/>
    <dgm:cxn modelId="{3E566DA2-9746-46FE-8D3C-8D76B490B69D}" type="presParOf" srcId="{216D0728-40E4-4375-92CE-A295B0AA4852}" destId="{6899128B-3C37-4533-9657-4744395C34B9}" srcOrd="7" destOrd="0" presId="urn:microsoft.com/office/officeart/2009/3/layout/PieProcess"/>
    <dgm:cxn modelId="{EBE49EA9-9C2E-42AC-861E-578802F865D3}" type="presParOf" srcId="{216D0728-40E4-4375-92CE-A295B0AA4852}" destId="{56C2F16F-C8C9-48D5-A05C-33A545354E8E}" srcOrd="8" destOrd="0" presId="urn:microsoft.com/office/officeart/2009/3/layout/PieProcess"/>
    <dgm:cxn modelId="{D09C3127-7ED6-44F2-8D98-2FA3A939FA40}" type="presParOf" srcId="{56C2F16F-C8C9-48D5-A05C-33A545354E8E}" destId="{5897B09B-F4CF-4F85-BE90-0451385843AA}" srcOrd="0" destOrd="0" presId="urn:microsoft.com/office/officeart/2009/3/layout/PieProcess"/>
    <dgm:cxn modelId="{9E0F0C01-4401-4653-9D87-16BBA9F2DE5D}" type="presParOf" srcId="{56C2F16F-C8C9-48D5-A05C-33A545354E8E}" destId="{0C511B3F-1F1C-4246-8747-2076F8C1B51C}" srcOrd="1" destOrd="0" presId="urn:microsoft.com/office/officeart/2009/3/layout/PieProcess"/>
    <dgm:cxn modelId="{B451EA99-60C7-408E-A89C-E3AF5C4E7BC5}" type="presParOf" srcId="{56C2F16F-C8C9-48D5-A05C-33A545354E8E}" destId="{1DB993B9-9EE2-441E-9C1B-1F51F8F127B9}" srcOrd="2" destOrd="0" presId="urn:microsoft.com/office/officeart/2009/3/layout/PieProcess"/>
    <dgm:cxn modelId="{DC886944-AC30-48FA-971B-24081D4E4940}" type="presParOf" srcId="{216D0728-40E4-4375-92CE-A295B0AA4852}" destId="{E32700EE-6469-4241-81F2-90B77D68C3A1}" srcOrd="9" destOrd="0" presId="urn:microsoft.com/office/officeart/2009/3/layout/PieProcess"/>
    <dgm:cxn modelId="{E4255758-78C6-4F1C-BB36-BA86F63F95EB}" type="presParOf" srcId="{216D0728-40E4-4375-92CE-A295B0AA4852}" destId="{24985B75-7216-49A9-959D-A342D5D47D3C}" srcOrd="10" destOrd="0" presId="urn:microsoft.com/office/officeart/2009/3/layout/PieProcess"/>
    <dgm:cxn modelId="{A5A4FD81-0D6E-4BC4-81BC-41386C1F7BA0}" type="presParOf" srcId="{24985B75-7216-49A9-959D-A342D5D47D3C}" destId="{B5668F51-703B-47B5-BE00-DCE00FE0ECDE}" srcOrd="0" destOrd="0" presId="urn:microsoft.com/office/officeart/2009/3/layout/PieProcess"/>
    <dgm:cxn modelId="{91A0A7D6-3B69-40B0-B103-8D950FAB32CD}" type="presParOf" srcId="{216D0728-40E4-4375-92CE-A295B0AA4852}" destId="{0B658851-BD73-4ADE-AEC2-22658BE4F26D}" srcOrd="11" destOrd="0" presId="urn:microsoft.com/office/officeart/2009/3/layout/PieProcess"/>
    <dgm:cxn modelId="{F605E1E1-486A-4F71-9579-AC497E0F37C7}" type="presParOf" srcId="{216D0728-40E4-4375-92CE-A295B0AA4852}" destId="{C456A5EF-C698-4329-B5D0-E96C08A11A22}" srcOrd="12" destOrd="0" presId="urn:microsoft.com/office/officeart/2009/3/layout/PieProcess"/>
    <dgm:cxn modelId="{EFD418B5-95A7-45FC-AE9F-F4213AD5524B}" type="presParOf" srcId="{C456A5EF-C698-4329-B5D0-E96C08A11A22}" destId="{983E879D-711A-4648-89B6-9E86FDC6FA98}" srcOrd="0" destOrd="0" presId="urn:microsoft.com/office/officeart/2009/3/layout/PieProcess"/>
    <dgm:cxn modelId="{5E4BA32E-C765-48CF-91D9-2117FF42BC79}" type="presParOf" srcId="{C456A5EF-C698-4329-B5D0-E96C08A11A22}" destId="{1C48A931-F074-4909-A92B-83552C087A6A}" srcOrd="1" destOrd="0" presId="urn:microsoft.com/office/officeart/2009/3/layout/PieProcess"/>
    <dgm:cxn modelId="{8AD76427-3FCB-48FD-9A9A-CBAA17F307C8}" type="presParOf" srcId="{C456A5EF-C698-4329-B5D0-E96C08A11A22}" destId="{E82CF10C-0079-47CE-8FF1-AABAC0E684F8}" srcOrd="2" destOrd="0" presId="urn:microsoft.com/office/officeart/2009/3/layout/PieProcess"/>
    <dgm:cxn modelId="{B0976E09-FBF5-4AD4-A587-1CF791896BDA}" type="presParOf" srcId="{216D0728-40E4-4375-92CE-A295B0AA4852}" destId="{F245C5D1-7F30-441E-AFD7-9AF8054730B1}" srcOrd="13" destOrd="0" presId="urn:microsoft.com/office/officeart/2009/3/layout/PieProcess"/>
    <dgm:cxn modelId="{D92F5D2B-CF67-4134-B79B-9EFB7FA94017}" type="presParOf" srcId="{216D0728-40E4-4375-92CE-A295B0AA4852}" destId="{A95080EE-2BEC-453A-B0F4-E4DE995DAD2D}" srcOrd="14" destOrd="0" presId="urn:microsoft.com/office/officeart/2009/3/layout/PieProcess"/>
    <dgm:cxn modelId="{E0173548-F573-4664-A647-C0A07CED682F}" type="presParOf" srcId="{A95080EE-2BEC-453A-B0F4-E4DE995DAD2D}" destId="{460BF3B3-C1D6-4EFF-9914-28A08AF12322}" srcOrd="0" destOrd="0" presId="urn:microsoft.com/office/officeart/2009/3/layout/PieProcess"/>
    <dgm:cxn modelId="{D3DCD5B4-A784-46E7-A372-5B14C4B5D431}" type="presParOf" srcId="{216D0728-40E4-4375-92CE-A295B0AA4852}" destId="{96F63E9E-03F2-4BE6-BFE0-768084B86B09}" srcOrd="15" destOrd="0" presId="urn:microsoft.com/office/officeart/2009/3/layout/PieProcess"/>
    <dgm:cxn modelId="{000140A9-85F1-40C8-88B8-675697DAC2DF}" type="presParOf" srcId="{216D0728-40E4-4375-92CE-A295B0AA4852}" destId="{FA043A0F-8E74-4EB2-B650-F008E0AFA2CB}" srcOrd="16" destOrd="0" presId="urn:microsoft.com/office/officeart/2009/3/layout/PieProcess"/>
    <dgm:cxn modelId="{8B0F1AF9-CF38-495C-A3E3-FDEA6599AC2A}" type="presParOf" srcId="{FA043A0F-8E74-4EB2-B650-F008E0AFA2CB}" destId="{0A84B261-8831-4BDA-A143-BC112BF63CD1}" srcOrd="0" destOrd="0" presId="urn:microsoft.com/office/officeart/2009/3/layout/PieProcess"/>
    <dgm:cxn modelId="{8B15A03A-0E0D-4333-9DD8-CE65A8847EE7}" type="presParOf" srcId="{FA043A0F-8E74-4EB2-B650-F008E0AFA2CB}" destId="{C78644B2-AF8C-424B-A2D1-7B325213A277}" srcOrd="1" destOrd="0" presId="urn:microsoft.com/office/officeart/2009/3/layout/PieProcess"/>
    <dgm:cxn modelId="{5D455D32-D857-45C8-93AD-FD4216422ADC}" type="presParOf" srcId="{FA043A0F-8E74-4EB2-B650-F008E0AFA2CB}" destId="{54D4037A-2239-4E16-94A6-35ED0DE9361B}" srcOrd="2" destOrd="0" presId="urn:microsoft.com/office/officeart/2009/3/layout/PieProcess"/>
    <dgm:cxn modelId="{26D7ACF4-857D-4DE2-BADF-CD7AB0BD58E1}" type="presParOf" srcId="{216D0728-40E4-4375-92CE-A295B0AA4852}" destId="{C2800584-BC05-4764-9AF9-0EEF7BADFC05}" srcOrd="17" destOrd="0" presId="urn:microsoft.com/office/officeart/2009/3/layout/PieProcess"/>
    <dgm:cxn modelId="{27D8A036-F31A-4417-B53C-1468AE7899BB}" type="presParOf" srcId="{216D0728-40E4-4375-92CE-A295B0AA4852}" destId="{89CB2EC8-A0F5-43D5-97DF-46DBF2561237}" srcOrd="18" destOrd="0" presId="urn:microsoft.com/office/officeart/2009/3/layout/PieProcess"/>
    <dgm:cxn modelId="{EA54B04C-A4C3-415C-894D-FA2C9CE990B1}" type="presParOf" srcId="{89CB2EC8-A0F5-43D5-97DF-46DBF2561237}" destId="{AFB2BEFB-54CB-43A2-8F41-8013483D7ABD}"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4E317-66D8-45A3-B6A5-6368AB4265FE}">
      <dsp:nvSpPr>
        <dsp:cNvPr id="0" name=""/>
        <dsp:cNvSpPr/>
      </dsp:nvSpPr>
      <dsp:spPr>
        <a:xfrm>
          <a:off x="91122" y="0"/>
          <a:ext cx="699960" cy="699960"/>
        </a:xfrm>
        <a:prstGeom prst="chord">
          <a:avLst>
            <a:gd name="adj1" fmla="val 4800000"/>
            <a:gd name="adj2" fmla="val 1680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D4C7B73-45DA-48F9-A9CB-1D21AAA4ACE9}">
      <dsp:nvSpPr>
        <dsp:cNvPr id="0" name=""/>
        <dsp:cNvSpPr/>
      </dsp:nvSpPr>
      <dsp:spPr>
        <a:xfrm>
          <a:off x="161118" y="69996"/>
          <a:ext cx="559968" cy="559968"/>
        </a:xfrm>
        <a:prstGeom prst="pie">
          <a:avLst>
            <a:gd name="adj1" fmla="val 1404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5867AC4E-32C1-4270-A471-84C42722BB33}">
      <dsp:nvSpPr>
        <dsp:cNvPr id="0" name=""/>
        <dsp:cNvSpPr/>
      </dsp:nvSpPr>
      <dsp:spPr>
        <a:xfrm rot="16200000">
          <a:off x="-713832" y="1574911"/>
          <a:ext cx="2029886" cy="419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IDENTIFY</a:t>
          </a:r>
          <a:endParaRPr lang="en-IN" sz="2000" b="1" kern="1200" dirty="0">
            <a:latin typeface="Times New Roman" panose="02020603050405020304" pitchFamily="18" charset="0"/>
            <a:cs typeface="Times New Roman" panose="02020603050405020304" pitchFamily="18" charset="0"/>
          </a:endParaRPr>
        </a:p>
      </dsp:txBody>
      <dsp:txXfrm>
        <a:off x="-713832" y="1574911"/>
        <a:ext cx="2029886" cy="419976"/>
      </dsp:txXfrm>
    </dsp:sp>
    <dsp:sp modelId="{17F941D3-6241-4981-A8F5-45BC997B2072}">
      <dsp:nvSpPr>
        <dsp:cNvPr id="0" name=""/>
        <dsp:cNvSpPr/>
      </dsp:nvSpPr>
      <dsp:spPr>
        <a:xfrm>
          <a:off x="581095" y="0"/>
          <a:ext cx="1399921" cy="279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It defines the organizational goals, and planning a lucrative solution is the first step in the analytics process.</a:t>
          </a:r>
          <a:endParaRPr lang="en-IN" sz="1400" kern="1200" dirty="0">
            <a:latin typeface="Times New Roman" panose="02020603050405020304" pitchFamily="18" charset="0"/>
            <a:cs typeface="Times New Roman" panose="02020603050405020304" pitchFamily="18" charset="0"/>
          </a:endParaRPr>
        </a:p>
      </dsp:txBody>
      <dsp:txXfrm>
        <a:off x="581095" y="0"/>
        <a:ext cx="1399921" cy="2799843"/>
      </dsp:txXfrm>
    </dsp:sp>
    <dsp:sp modelId="{0D24A099-BDB4-4791-AE9F-5BEAA9C467E9}">
      <dsp:nvSpPr>
        <dsp:cNvPr id="0" name=""/>
        <dsp:cNvSpPr/>
      </dsp:nvSpPr>
      <dsp:spPr>
        <a:xfrm>
          <a:off x="2474206" y="0"/>
          <a:ext cx="699960" cy="699960"/>
        </a:xfrm>
        <a:prstGeom prst="chord">
          <a:avLst>
            <a:gd name="adj1" fmla="val 4800000"/>
            <a:gd name="adj2" fmla="val 1680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EC9C364-8B06-4572-BDCB-726B00D520C6}">
      <dsp:nvSpPr>
        <dsp:cNvPr id="0" name=""/>
        <dsp:cNvSpPr/>
      </dsp:nvSpPr>
      <dsp:spPr>
        <a:xfrm>
          <a:off x="2544202" y="69996"/>
          <a:ext cx="559968" cy="559968"/>
        </a:xfrm>
        <a:prstGeom prst="pie">
          <a:avLst>
            <a:gd name="adj1" fmla="val 1188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86FAED73-3C11-4774-B104-24BF49B057B2}">
      <dsp:nvSpPr>
        <dsp:cNvPr id="0" name=""/>
        <dsp:cNvSpPr/>
      </dsp:nvSpPr>
      <dsp:spPr>
        <a:xfrm rot="16200000">
          <a:off x="1669251" y="1574911"/>
          <a:ext cx="2029886" cy="419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COLLECT</a:t>
          </a:r>
          <a:endParaRPr lang="en-IN" sz="2000" kern="1200" dirty="0">
            <a:latin typeface="Times New Roman" panose="02020603050405020304" pitchFamily="18" charset="0"/>
            <a:cs typeface="Times New Roman" panose="02020603050405020304" pitchFamily="18" charset="0"/>
          </a:endParaRPr>
        </a:p>
      </dsp:txBody>
      <dsp:txXfrm>
        <a:off x="1669251" y="1574911"/>
        <a:ext cx="2029886" cy="419976"/>
      </dsp:txXfrm>
    </dsp:sp>
    <dsp:sp modelId="{88EDB38C-B506-4841-A119-A8FE2522611A}">
      <dsp:nvSpPr>
        <dsp:cNvPr id="0" name=""/>
        <dsp:cNvSpPr/>
      </dsp:nvSpPr>
      <dsp:spPr>
        <a:xfrm>
          <a:off x="2964179" y="0"/>
          <a:ext cx="1399921" cy="279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It is need to collect transactional business data and customer-related information from the past few years to address the problems your business is facing. </a:t>
          </a:r>
          <a:endParaRPr lang="en-IN" sz="1400" kern="1200" dirty="0">
            <a:latin typeface="Times New Roman" panose="02020603050405020304" pitchFamily="18" charset="0"/>
            <a:cs typeface="Times New Roman" panose="02020603050405020304" pitchFamily="18" charset="0"/>
          </a:endParaRPr>
        </a:p>
      </dsp:txBody>
      <dsp:txXfrm>
        <a:off x="2964179" y="0"/>
        <a:ext cx="1399921" cy="2799843"/>
      </dsp:txXfrm>
    </dsp:sp>
    <dsp:sp modelId="{5897B09B-F4CF-4F85-BE90-0451385843AA}">
      <dsp:nvSpPr>
        <dsp:cNvPr id="0" name=""/>
        <dsp:cNvSpPr/>
      </dsp:nvSpPr>
      <dsp:spPr>
        <a:xfrm>
          <a:off x="4857290" y="0"/>
          <a:ext cx="699960" cy="699960"/>
        </a:xfrm>
        <a:prstGeom prst="chord">
          <a:avLst>
            <a:gd name="adj1" fmla="val 4800000"/>
            <a:gd name="adj2" fmla="val 1680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C511B3F-1F1C-4246-8747-2076F8C1B51C}">
      <dsp:nvSpPr>
        <dsp:cNvPr id="0" name=""/>
        <dsp:cNvSpPr/>
      </dsp:nvSpPr>
      <dsp:spPr>
        <a:xfrm>
          <a:off x="4927287" y="69996"/>
          <a:ext cx="559968" cy="559968"/>
        </a:xfrm>
        <a:prstGeom prst="pie">
          <a:avLst>
            <a:gd name="adj1" fmla="val 972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DB993B9-9EE2-441E-9C1B-1F51F8F127B9}">
      <dsp:nvSpPr>
        <dsp:cNvPr id="0" name=""/>
        <dsp:cNvSpPr/>
      </dsp:nvSpPr>
      <dsp:spPr>
        <a:xfrm rot="16200000">
          <a:off x="4052336" y="1574911"/>
          <a:ext cx="2029886" cy="419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CLEAN</a:t>
          </a:r>
          <a:endParaRPr lang="en-IN" sz="2000" b="1" kern="1200" dirty="0">
            <a:latin typeface="Times New Roman" panose="02020603050405020304" pitchFamily="18" charset="0"/>
            <a:cs typeface="Times New Roman" panose="02020603050405020304" pitchFamily="18" charset="0"/>
          </a:endParaRPr>
        </a:p>
      </dsp:txBody>
      <dsp:txXfrm>
        <a:off x="4052336" y="1574911"/>
        <a:ext cx="2029886" cy="419976"/>
      </dsp:txXfrm>
    </dsp:sp>
    <dsp:sp modelId="{B5668F51-703B-47B5-BE00-DCE00FE0ECDE}">
      <dsp:nvSpPr>
        <dsp:cNvPr id="0" name=""/>
        <dsp:cNvSpPr/>
      </dsp:nvSpPr>
      <dsp:spPr>
        <a:xfrm>
          <a:off x="5347263" y="0"/>
          <a:ext cx="1399921" cy="279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It </a:t>
          </a:r>
          <a:r>
            <a:rPr lang="en-US" sz="1400" kern="1200" dirty="0"/>
            <a:t>is the data you collect will often be disorderly, messy, and contain unwanted missing values</a:t>
          </a:r>
          <a:endParaRPr lang="en-IN" sz="1400" kern="1200" dirty="0">
            <a:latin typeface="Times New Roman" panose="02020603050405020304" pitchFamily="18" charset="0"/>
            <a:cs typeface="Times New Roman" panose="02020603050405020304" pitchFamily="18" charset="0"/>
          </a:endParaRPr>
        </a:p>
      </dsp:txBody>
      <dsp:txXfrm>
        <a:off x="5347263" y="0"/>
        <a:ext cx="1399921" cy="2799843"/>
      </dsp:txXfrm>
    </dsp:sp>
    <dsp:sp modelId="{983E879D-711A-4648-89B6-9E86FDC6FA98}">
      <dsp:nvSpPr>
        <dsp:cNvPr id="0" name=""/>
        <dsp:cNvSpPr/>
      </dsp:nvSpPr>
      <dsp:spPr>
        <a:xfrm>
          <a:off x="7240375" y="0"/>
          <a:ext cx="699960" cy="699960"/>
        </a:xfrm>
        <a:prstGeom prst="chord">
          <a:avLst>
            <a:gd name="adj1" fmla="val 4800000"/>
            <a:gd name="adj2" fmla="val 1680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C48A931-F074-4909-A92B-83552C087A6A}">
      <dsp:nvSpPr>
        <dsp:cNvPr id="0" name=""/>
        <dsp:cNvSpPr/>
      </dsp:nvSpPr>
      <dsp:spPr>
        <a:xfrm>
          <a:off x="7310371" y="69996"/>
          <a:ext cx="559968" cy="559968"/>
        </a:xfrm>
        <a:prstGeom prst="pie">
          <a:avLst>
            <a:gd name="adj1" fmla="val 756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82CF10C-0079-47CE-8FF1-AABAC0E684F8}">
      <dsp:nvSpPr>
        <dsp:cNvPr id="0" name=""/>
        <dsp:cNvSpPr/>
      </dsp:nvSpPr>
      <dsp:spPr>
        <a:xfrm rot="16200000">
          <a:off x="6435420" y="1574911"/>
          <a:ext cx="2029886" cy="419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ANALYZE</a:t>
          </a:r>
          <a:endParaRPr lang="en-IN" sz="2000" b="1" kern="1200" dirty="0">
            <a:latin typeface="Times New Roman" panose="02020603050405020304" pitchFamily="18" charset="0"/>
            <a:cs typeface="Times New Roman" panose="02020603050405020304" pitchFamily="18" charset="0"/>
          </a:endParaRPr>
        </a:p>
      </dsp:txBody>
      <dsp:txXfrm>
        <a:off x="6435420" y="1574911"/>
        <a:ext cx="2029886" cy="419976"/>
      </dsp:txXfrm>
    </dsp:sp>
    <dsp:sp modelId="{460BF3B3-C1D6-4EFF-9914-28A08AF12322}">
      <dsp:nvSpPr>
        <dsp:cNvPr id="0" name=""/>
        <dsp:cNvSpPr/>
      </dsp:nvSpPr>
      <dsp:spPr>
        <a:xfrm>
          <a:off x="7730347" y="0"/>
          <a:ext cx="1399921" cy="279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It </a:t>
          </a:r>
          <a:r>
            <a:rPr lang="en-US" sz="1400" kern="1200" dirty="0"/>
            <a:t>is to gather the right data, the next vital step is to execute exploratory data analysis</a:t>
          </a:r>
          <a:endParaRPr lang="en-IN" sz="1400" kern="1200" dirty="0">
            <a:latin typeface="Times New Roman" panose="02020603050405020304" pitchFamily="18" charset="0"/>
            <a:cs typeface="Times New Roman" panose="02020603050405020304" pitchFamily="18" charset="0"/>
          </a:endParaRPr>
        </a:p>
      </dsp:txBody>
      <dsp:txXfrm>
        <a:off x="7730347" y="0"/>
        <a:ext cx="1399921" cy="2799843"/>
      </dsp:txXfrm>
    </dsp:sp>
    <dsp:sp modelId="{0A84B261-8831-4BDA-A143-BC112BF63CD1}">
      <dsp:nvSpPr>
        <dsp:cNvPr id="0" name=""/>
        <dsp:cNvSpPr/>
      </dsp:nvSpPr>
      <dsp:spPr>
        <a:xfrm>
          <a:off x="9623459" y="0"/>
          <a:ext cx="699960" cy="699960"/>
        </a:xfrm>
        <a:prstGeom prst="chord">
          <a:avLst>
            <a:gd name="adj1" fmla="val 4800000"/>
            <a:gd name="adj2" fmla="val 1680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78644B2-AF8C-424B-A2D1-7B325213A277}">
      <dsp:nvSpPr>
        <dsp:cNvPr id="0" name=""/>
        <dsp:cNvSpPr/>
      </dsp:nvSpPr>
      <dsp:spPr>
        <a:xfrm>
          <a:off x="9693455" y="69996"/>
          <a:ext cx="559968" cy="559968"/>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54D4037A-2239-4E16-94A6-35ED0DE9361B}">
      <dsp:nvSpPr>
        <dsp:cNvPr id="0" name=""/>
        <dsp:cNvSpPr/>
      </dsp:nvSpPr>
      <dsp:spPr>
        <a:xfrm rot="16200000">
          <a:off x="8818504" y="1574911"/>
          <a:ext cx="2029886" cy="419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INTERPRET</a:t>
          </a:r>
          <a:endParaRPr lang="en-IN" sz="2000" b="1" kern="1200" dirty="0">
            <a:latin typeface="Times New Roman" panose="02020603050405020304" pitchFamily="18" charset="0"/>
            <a:cs typeface="Times New Roman" panose="02020603050405020304" pitchFamily="18" charset="0"/>
          </a:endParaRPr>
        </a:p>
      </dsp:txBody>
      <dsp:txXfrm>
        <a:off x="8818504" y="1574911"/>
        <a:ext cx="2029886" cy="419976"/>
      </dsp:txXfrm>
    </dsp:sp>
    <dsp:sp modelId="{AFB2BEFB-54CB-43A2-8F41-8013483D7ABD}">
      <dsp:nvSpPr>
        <dsp:cNvPr id="0" name=""/>
        <dsp:cNvSpPr/>
      </dsp:nvSpPr>
      <dsp:spPr>
        <a:xfrm>
          <a:off x="10113432" y="0"/>
          <a:ext cx="1399921" cy="279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It </a:t>
          </a:r>
          <a:r>
            <a:rPr lang="en-US" sz="1400" kern="1200" dirty="0"/>
            <a:t>is the final step is to interpret the results and validate if the outcomes meet your expectations</a:t>
          </a:r>
          <a:endParaRPr lang="en-IN" sz="1400" kern="1200" dirty="0">
            <a:latin typeface="Times New Roman" panose="02020603050405020304" pitchFamily="18" charset="0"/>
            <a:cs typeface="Times New Roman" panose="02020603050405020304" pitchFamily="18" charset="0"/>
          </a:endParaRPr>
        </a:p>
      </dsp:txBody>
      <dsp:txXfrm>
        <a:off x="10113432" y="0"/>
        <a:ext cx="1399921" cy="2799843"/>
      </dsp:txXfrm>
    </dsp:sp>
  </dsp:spTree>
</dsp:drawing>
</file>

<file path=ppt/diagrams/layout1.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1C96B54B-B4D4-4FD7-B4D5-762CEFD16077}"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2452EB8-249B-4CFB-9F48-92F3E85E37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58961F9-9D64-4073-88FB-F7FFEE5F930D}"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CBC9768-5654-474D-9412-FDE6F1813E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D8F164A-C7BE-409F-9753-CB427A1907ED}"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30DA6D-0DB4-45DF-BBB0-DFBE50DC42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8B7F620-D92D-4B8B-8AEC-3B7A9B0EA9EC}"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4ED3BD9-D56F-4AA2-BA5B-38BEA6BAC7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93592C7-752F-4B92-ABEC-CBCF14CF90C5}" type="datetime1">
              <a:rPr lang="en-US" smtClean="0"/>
              <a:t>9/17/2022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97D65F-8CF7-4115-A92C-D1DC2BD373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17635E0C-598F-42AA-B672-4F8602CB936D}" type="datetime1">
              <a:rPr lang="en-US" smtClean="0"/>
              <a:t>9/17/2022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842BEF-2411-4F9C-9A96-97608219AA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87C8ECF-CDD4-4580-A9D4-85528978EC4E}" type="datetime1">
              <a:rPr lang="en-US" smtClean="0"/>
              <a:t>9/17/2022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219E132-F38D-4949-B817-DCD757DDDF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4B226FF-1D53-4550-9051-E38E5F96074E}" type="datetime1">
              <a:rPr lang="en-US" smtClean="0"/>
              <a:t>9/17/2022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A5B184B-8EF6-49D3-9BE1-3CDDFAD5E6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680B0A-86DC-4C73-96D0-959F92FB053E}" type="datetime1">
              <a:rPr lang="en-US" smtClean="0"/>
              <a:t>9/17/2022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1B50959-B8D6-4D2D-A6D9-5E439B3443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655FDFE-F6CD-4AD0-B67F-DB2A5A05E646}" type="datetime1">
              <a:rPr lang="en-US" smtClean="0"/>
              <a:t>9/17/2022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8815A46-1049-4C5F-8C82-59DBCDE83E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D806C44-D733-4057-9C4E-EC8AEDD8EAF6}" type="datetime1">
              <a:rPr lang="en-US" smtClean="0"/>
              <a:t>9/17/2022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EA61190-C91C-425B-8F8E-BBEB31C70E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D9A35D6-7913-4956-AAFF-E08DE6F91455}" type="datetime1">
              <a:rPr lang="en-US" smtClean="0"/>
              <a:t>9/17/2022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F3E03B9-EF25-46D7-A241-737F6F7A97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tarundalal/one-piece-ar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D14D8AA2-1CC5-317D-AE47-03A0A0505C8B}"/>
              </a:ext>
            </a:extLst>
          </p:cNvPr>
          <p:cNvSpPr txBox="1"/>
          <p:nvPr/>
        </p:nvSpPr>
        <p:spPr>
          <a:xfrm>
            <a:off x="2232939" y="1010234"/>
            <a:ext cx="7818901"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PRESENTATION ON INTERNSHIP PROJECT</a:t>
            </a:r>
            <a:endParaRPr lang="en-US" sz="2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pic>
        <p:nvPicPr>
          <p:cNvPr id="12" name="Picture 11">
            <a:extLst>
              <a:ext uri="{FF2B5EF4-FFF2-40B4-BE49-F238E27FC236}">
                <a16:creationId xmlns:a16="http://schemas.microsoft.com/office/drawing/2014/main" id="{541305E5-DE92-6F51-2735-736AE1A8DF84}"/>
              </a:ext>
            </a:extLst>
          </p:cNvPr>
          <p:cNvPicPr>
            <a:picLocks noChangeAspect="1"/>
          </p:cNvPicPr>
          <p:nvPr/>
        </p:nvPicPr>
        <p:blipFill>
          <a:blip r:embed="rId2"/>
          <a:stretch>
            <a:fillRect/>
          </a:stretch>
        </p:blipFill>
        <p:spPr>
          <a:xfrm>
            <a:off x="615154" y="1853411"/>
            <a:ext cx="1756611" cy="1766649"/>
          </a:xfrm>
          <a:prstGeom prst="rect">
            <a:avLst/>
          </a:prstGeom>
        </p:spPr>
      </p:pic>
      <p:sp>
        <p:nvSpPr>
          <p:cNvPr id="13" name="TextBox 7">
            <a:extLst>
              <a:ext uri="{FF2B5EF4-FFF2-40B4-BE49-F238E27FC236}">
                <a16:creationId xmlns:a16="http://schemas.microsoft.com/office/drawing/2014/main" id="{8D77FBAB-47E1-A91C-4C4A-F1DC0FBDFB93}"/>
              </a:ext>
            </a:extLst>
          </p:cNvPr>
          <p:cNvSpPr txBox="1"/>
          <p:nvPr/>
        </p:nvSpPr>
        <p:spPr>
          <a:xfrm>
            <a:off x="10051840" y="5847766"/>
            <a:ext cx="181424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Project Batch-</a:t>
            </a:r>
            <a:r>
              <a:rPr lang="en-US"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4</a:t>
            </a:r>
            <a:endParaRPr lang="en-US" sz="2400" b="1" i="1" u="sng" dirty="0">
              <a:ln>
                <a:solidFill>
                  <a:sysClr val="windowText" lastClr="000000"/>
                </a:solidFill>
              </a:ln>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pic>
        <p:nvPicPr>
          <p:cNvPr id="14" name="Picture 13" descr="Audaz Learning">
            <a:extLst>
              <a:ext uri="{FF2B5EF4-FFF2-40B4-BE49-F238E27FC236}">
                <a16:creationId xmlns:a16="http://schemas.microsoft.com/office/drawing/2014/main" id="{3D6BFFA9-7F28-81CE-9E0B-04F5BC1F55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9979" y="2601040"/>
            <a:ext cx="7024819" cy="2338199"/>
          </a:xfrm>
          <a:prstGeom prst="rect">
            <a:avLst/>
          </a:prstGeom>
          <a:noFill/>
          <a:ln>
            <a:noFill/>
          </a:ln>
        </p:spPr>
      </p:pic>
      <p:sp>
        <p:nvSpPr>
          <p:cNvPr id="15" name="TextBox 12">
            <a:extLst>
              <a:ext uri="{FF2B5EF4-FFF2-40B4-BE49-F238E27FC236}">
                <a16:creationId xmlns:a16="http://schemas.microsoft.com/office/drawing/2014/main" id="{6CA6CEFD-4040-9990-B49F-94A0C02E4FA1}"/>
              </a:ext>
            </a:extLst>
          </p:cNvPr>
          <p:cNvSpPr txBox="1"/>
          <p:nvPr/>
        </p:nvSpPr>
        <p:spPr>
          <a:xfrm>
            <a:off x="671425" y="4661736"/>
            <a:ext cx="3400679" cy="101566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buNone/>
            </a:pPr>
            <a:r>
              <a:rPr lang="en-US" sz="2000" b="1" dirty="0">
                <a:latin typeface="Times New Roman" panose="02020603050405020304" pitchFamily="18" charset="0"/>
                <a:cs typeface="Times New Roman" panose="02020603050405020304" pitchFamily="18" charset="0"/>
              </a:rPr>
              <a:t>Under the guidance of :</a:t>
            </a:r>
          </a:p>
          <a:p>
            <a:pPr marL="0" indent="0" algn="just">
              <a:buNone/>
            </a:pPr>
            <a:r>
              <a:rPr lang="en-IN" sz="2000" dirty="0">
                <a:latin typeface="Times New Roman" panose="02020603050405020304" pitchFamily="18" charset="0"/>
                <a:cs typeface="Times New Roman" panose="02020603050405020304" pitchFamily="18" charset="0"/>
              </a:rPr>
              <a:t>Dept of CSE</a:t>
            </a:r>
          </a:p>
          <a:p>
            <a:pPr marL="0" indent="0" algn="just">
              <a:buNone/>
            </a:pPr>
            <a:r>
              <a:rPr lang="en-IN" sz="2000" dirty="0">
                <a:latin typeface="Times New Roman" panose="02020603050405020304" pitchFamily="18" charset="0"/>
                <a:cs typeface="Times New Roman" panose="02020603050405020304" pitchFamily="18" charset="0"/>
              </a:rPr>
              <a:t>ATMECE, Mysuru </a:t>
            </a:r>
            <a:endParaRPr lang="en-IN" sz="2000" dirty="0"/>
          </a:p>
        </p:txBody>
      </p:sp>
      <p:sp>
        <p:nvSpPr>
          <p:cNvPr id="16" name="TextBox 14">
            <a:extLst>
              <a:ext uri="{FF2B5EF4-FFF2-40B4-BE49-F238E27FC236}">
                <a16:creationId xmlns:a16="http://schemas.microsoft.com/office/drawing/2014/main" id="{73F03145-3A63-85F6-E5A2-DAC0F3E68524}"/>
              </a:ext>
            </a:extLst>
          </p:cNvPr>
          <p:cNvSpPr txBox="1"/>
          <p:nvPr/>
        </p:nvSpPr>
        <p:spPr>
          <a:xfrm>
            <a:off x="6952061" y="4661737"/>
            <a:ext cx="4914025"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buNone/>
            </a:pPr>
            <a:r>
              <a:rPr lang="en-US" sz="2000" b="1" dirty="0">
                <a:latin typeface="Times New Roman" panose="02020603050405020304" pitchFamily="18" charset="0"/>
                <a:cs typeface="Times New Roman" panose="02020603050405020304" pitchFamily="18" charset="0"/>
              </a:rPr>
              <a:t>Presented By :</a:t>
            </a:r>
          </a:p>
          <a:p>
            <a:pPr marL="0" indent="0" algn="r">
              <a:buNone/>
            </a:pPr>
            <a:r>
              <a:rPr lang="en-IN" sz="2000" dirty="0">
                <a:latin typeface="Times New Roman" panose="02020603050405020304" pitchFamily="18" charset="0"/>
                <a:cs typeface="Times New Roman" panose="02020603050405020304" pitchFamily="18" charset="0"/>
              </a:rPr>
              <a:t>DANIEL D     ( 4AD18CS017 )</a:t>
            </a:r>
            <a:endParaRPr lang="en-IN" dirty="0"/>
          </a:p>
        </p:txBody>
      </p:sp>
      <p:sp>
        <p:nvSpPr>
          <p:cNvPr id="17" name="Rectangle: Rounded Corners 16">
            <a:extLst>
              <a:ext uri="{FF2B5EF4-FFF2-40B4-BE49-F238E27FC236}">
                <a16:creationId xmlns:a16="http://schemas.microsoft.com/office/drawing/2014/main" id="{1584780C-B60D-C307-6411-B010452D86F3}"/>
              </a:ext>
            </a:extLst>
          </p:cNvPr>
          <p:cNvSpPr/>
          <p:nvPr/>
        </p:nvSpPr>
        <p:spPr>
          <a:xfrm>
            <a:off x="3253817" y="1800964"/>
            <a:ext cx="5684365" cy="822882"/>
          </a:xfrm>
          <a:prstGeom prst="roundRect">
            <a:avLst>
              <a:gd name="adj" fmla="val 50000"/>
            </a:avLst>
          </a:prstGeom>
          <a:solidFill>
            <a:schemeClr val="bg2">
              <a:lumMod val="75000"/>
            </a:schemeClr>
          </a:solidFill>
          <a:ln>
            <a:solidFill>
              <a:schemeClr val="bg2">
                <a:lumMod val="75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600" b="1" dirty="0">
                <a:latin typeface="Times New Roman" panose="02020603050405020304" pitchFamily="18" charset="0"/>
                <a:ea typeface="Cambria" panose="02040503050406030204" pitchFamily="18" charset="0"/>
                <a:cs typeface="Times New Roman" panose="02020603050405020304" pitchFamily="18" charset="0"/>
              </a:rPr>
              <a:t> ONE PIECE ARC</a:t>
            </a:r>
          </a:p>
        </p:txBody>
      </p:sp>
    </p:spTree>
    <p:extLst>
      <p:ext uri="{BB962C8B-B14F-4D97-AF65-F5344CB8AC3E}">
        <p14:creationId xmlns:p14="http://schemas.microsoft.com/office/powerpoint/2010/main" val="80644308"/>
      </p:ext>
    </p:extLst>
  </p:cSld>
  <p:clrMapOvr>
    <a:masterClrMapping/>
  </p:clrMapOvr>
  <p:transition>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70BD-95BA-F687-9299-6C413644B7FD}"/>
              </a:ext>
            </a:extLst>
          </p:cNvPr>
          <p:cNvSpPr>
            <a:spLocks noGrp="1"/>
          </p:cNvSpPr>
          <p:nvPr>
            <p:ph type="title"/>
          </p:nvPr>
        </p:nvSpPr>
        <p:spPr>
          <a:xfrm>
            <a:off x="4101313" y="731836"/>
            <a:ext cx="3989373" cy="575026"/>
          </a:xfrm>
        </p:spPr>
        <p:txBody>
          <a:bodyPr>
            <a:normAutofit/>
          </a:bodyPr>
          <a:lstStyle/>
          <a:p>
            <a:r>
              <a:rPr lang="en-IN" sz="2000" b="1" dirty="0">
                <a:latin typeface="Times New Roman" panose="02020603050405020304" pitchFamily="18" charset="0"/>
                <a:cs typeface="Times New Roman" panose="02020603050405020304" pitchFamily="18" charset="0"/>
              </a:rPr>
              <a:t>DATA CLEANING CONT…</a:t>
            </a:r>
            <a:endParaRPr lang="en-IN" sz="2000" b="1" dirty="0"/>
          </a:p>
        </p:txBody>
      </p:sp>
      <p:sp>
        <p:nvSpPr>
          <p:cNvPr id="7" name="Content Placeholder 12">
            <a:extLst>
              <a:ext uri="{FF2B5EF4-FFF2-40B4-BE49-F238E27FC236}">
                <a16:creationId xmlns:a16="http://schemas.microsoft.com/office/drawing/2014/main" id="{5F785824-078E-A0FC-D8BE-66C4B04D94CA}"/>
              </a:ext>
            </a:extLst>
          </p:cNvPr>
          <p:cNvSpPr>
            <a:spLocks noGrp="1"/>
          </p:cNvSpPr>
          <p:nvPr>
            <p:ph idx="1"/>
          </p:nvPr>
        </p:nvSpPr>
        <p:spPr>
          <a:xfrm>
            <a:off x="2176931" y="5086763"/>
            <a:ext cx="9462115" cy="1055519"/>
          </a:xfrm>
        </p:spPr>
        <p:txBody>
          <a:bodyPr>
            <a:normAutofit fontScale="62500" lnSpcReduction="20000"/>
          </a:bodyPr>
          <a:lstStyle/>
          <a:p>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From the </a:t>
            </a:r>
            <a:r>
              <a:rPr lang="en-IN"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above</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figure we can see that using the describe() function.</a:t>
            </a:r>
          </a:p>
          <a:p>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can able to clean the data in as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mean,median</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min,max</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etc.</a:t>
            </a:r>
          </a:p>
          <a:p>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Only we will get the above values if the column contains numerical values.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0F3EC7-8055-4DF8-1019-DE6C709EF6AB}"/>
              </a:ext>
            </a:extLst>
          </p:cNvPr>
          <p:cNvSpPr txBox="1"/>
          <p:nvPr/>
        </p:nvSpPr>
        <p:spPr>
          <a:xfrm>
            <a:off x="491590" y="1228856"/>
            <a:ext cx="2931341" cy="523220"/>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describe()</a:t>
            </a:r>
          </a:p>
        </p:txBody>
      </p:sp>
      <p:pic>
        <p:nvPicPr>
          <p:cNvPr id="3" name="Picture 2">
            <a:extLst>
              <a:ext uri="{FF2B5EF4-FFF2-40B4-BE49-F238E27FC236}">
                <a16:creationId xmlns:a16="http://schemas.microsoft.com/office/drawing/2014/main" id="{42268C7E-D5F8-6DBB-7549-9B456D99ABEE}"/>
              </a:ext>
            </a:extLst>
          </p:cNvPr>
          <p:cNvPicPr>
            <a:picLocks noChangeAspect="1"/>
          </p:cNvPicPr>
          <p:nvPr/>
        </p:nvPicPr>
        <p:blipFill>
          <a:blip r:embed="rId2"/>
          <a:stretch>
            <a:fillRect/>
          </a:stretch>
        </p:blipFill>
        <p:spPr>
          <a:xfrm>
            <a:off x="2176931" y="1975988"/>
            <a:ext cx="9405469" cy="2740570"/>
          </a:xfrm>
          <a:prstGeom prst="rect">
            <a:avLst/>
          </a:prstGeom>
        </p:spPr>
      </p:pic>
    </p:spTree>
    <p:extLst>
      <p:ext uri="{BB962C8B-B14F-4D97-AF65-F5344CB8AC3E}">
        <p14:creationId xmlns:p14="http://schemas.microsoft.com/office/powerpoint/2010/main" val="394161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70BD-95BA-F687-9299-6C413644B7FD}"/>
              </a:ext>
            </a:extLst>
          </p:cNvPr>
          <p:cNvSpPr>
            <a:spLocks noGrp="1"/>
          </p:cNvSpPr>
          <p:nvPr>
            <p:ph type="title"/>
          </p:nvPr>
        </p:nvSpPr>
        <p:spPr>
          <a:xfrm>
            <a:off x="4101313" y="731836"/>
            <a:ext cx="3989373" cy="575026"/>
          </a:xfrm>
        </p:spPr>
        <p:txBody>
          <a:bodyPr>
            <a:normAutofit/>
          </a:bodyPr>
          <a:lstStyle/>
          <a:p>
            <a:r>
              <a:rPr lang="en-IN" sz="2000" b="1" dirty="0">
                <a:latin typeface="Times New Roman" panose="02020603050405020304" pitchFamily="18" charset="0"/>
                <a:cs typeface="Times New Roman" panose="02020603050405020304" pitchFamily="18" charset="0"/>
              </a:rPr>
              <a:t>DATA CLEANING CONT…</a:t>
            </a:r>
            <a:endParaRPr lang="en-IN" sz="2000" b="1" dirty="0"/>
          </a:p>
        </p:txBody>
      </p:sp>
      <p:sp>
        <p:nvSpPr>
          <p:cNvPr id="6" name="TextBox 7">
            <a:extLst>
              <a:ext uri="{FF2B5EF4-FFF2-40B4-BE49-F238E27FC236}">
                <a16:creationId xmlns:a16="http://schemas.microsoft.com/office/drawing/2014/main" id="{B45F080F-60DB-3238-3EA9-D96163B0F12D}"/>
              </a:ext>
            </a:extLst>
          </p:cNvPr>
          <p:cNvSpPr txBox="1"/>
          <p:nvPr/>
        </p:nvSpPr>
        <p:spPr>
          <a:xfrm>
            <a:off x="394486" y="2600779"/>
            <a:ext cx="2931341"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err="1">
                <a:latin typeface="Times New Roman" panose="02020603050405020304" pitchFamily="18" charset="0"/>
                <a:cs typeface="Times New Roman" panose="02020603050405020304" pitchFamily="18" charset="0"/>
              </a:rPr>
              <a:t>dupicated</a:t>
            </a:r>
            <a:r>
              <a:rPr lang="en-GB" sz="2800" b="1" dirty="0">
                <a:latin typeface="Times New Roman" panose="02020603050405020304" pitchFamily="18" charset="0"/>
                <a:cs typeface="Times New Roman" panose="02020603050405020304" pitchFamily="18" charset="0"/>
              </a:rPr>
              <a:t>()</a:t>
            </a:r>
          </a:p>
        </p:txBody>
      </p:sp>
      <p:sp>
        <p:nvSpPr>
          <p:cNvPr id="9" name="TextBox 11">
            <a:extLst>
              <a:ext uri="{FF2B5EF4-FFF2-40B4-BE49-F238E27FC236}">
                <a16:creationId xmlns:a16="http://schemas.microsoft.com/office/drawing/2014/main" id="{04316A5D-F6D1-B5FB-28BA-E0F319AC4FBC}"/>
              </a:ext>
            </a:extLst>
          </p:cNvPr>
          <p:cNvSpPr txBox="1"/>
          <p:nvPr/>
        </p:nvSpPr>
        <p:spPr>
          <a:xfrm>
            <a:off x="394486" y="3535939"/>
            <a:ext cx="2931341"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err="1">
                <a:latin typeface="Times New Roman" panose="02020603050405020304" pitchFamily="18" charset="0"/>
                <a:cs typeface="Times New Roman" panose="02020603050405020304" pitchFamily="18" charset="0"/>
              </a:rPr>
              <a:t>isnull</a:t>
            </a:r>
            <a:r>
              <a:rPr lang="en-GB" sz="2800" b="1" dirty="0">
                <a:latin typeface="Times New Roman" panose="02020603050405020304" pitchFamily="18" charset="0"/>
                <a:cs typeface="Times New Roman" panose="02020603050405020304" pitchFamily="18" charset="0"/>
              </a:rPr>
              <a:t>()</a:t>
            </a:r>
          </a:p>
        </p:txBody>
      </p:sp>
      <p:sp>
        <p:nvSpPr>
          <p:cNvPr id="10" name="TextBox 15">
            <a:extLst>
              <a:ext uri="{FF2B5EF4-FFF2-40B4-BE49-F238E27FC236}">
                <a16:creationId xmlns:a16="http://schemas.microsoft.com/office/drawing/2014/main" id="{9E07B4AC-2803-79DD-0F8A-1D1A9EABBCA7}"/>
              </a:ext>
            </a:extLst>
          </p:cNvPr>
          <p:cNvSpPr txBox="1"/>
          <p:nvPr/>
        </p:nvSpPr>
        <p:spPr>
          <a:xfrm>
            <a:off x="394486" y="1308496"/>
            <a:ext cx="2931341"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a:latin typeface="Times New Roman" panose="02020603050405020304" pitchFamily="18" charset="0"/>
                <a:cs typeface="Times New Roman" panose="02020603050405020304" pitchFamily="18" charset="0"/>
              </a:rPr>
              <a:t>columns()</a:t>
            </a:r>
          </a:p>
        </p:txBody>
      </p:sp>
      <p:sp>
        <p:nvSpPr>
          <p:cNvPr id="14" name="TextBox 18">
            <a:extLst>
              <a:ext uri="{FF2B5EF4-FFF2-40B4-BE49-F238E27FC236}">
                <a16:creationId xmlns:a16="http://schemas.microsoft.com/office/drawing/2014/main" id="{82E73360-5633-A0D8-34E9-D7A6BAC39C90}"/>
              </a:ext>
            </a:extLst>
          </p:cNvPr>
          <p:cNvSpPr txBox="1"/>
          <p:nvPr/>
        </p:nvSpPr>
        <p:spPr>
          <a:xfrm>
            <a:off x="2350131" y="2300166"/>
            <a:ext cx="9496229"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Columns present in CSV file</a:t>
            </a:r>
          </a:p>
        </p:txBody>
      </p:sp>
      <p:sp>
        <p:nvSpPr>
          <p:cNvPr id="15" name="TextBox 10">
            <a:extLst>
              <a:ext uri="{FF2B5EF4-FFF2-40B4-BE49-F238E27FC236}">
                <a16:creationId xmlns:a16="http://schemas.microsoft.com/office/drawing/2014/main" id="{51669384-1DE3-6F58-5773-F03B9F5F5A5A}"/>
              </a:ext>
            </a:extLst>
          </p:cNvPr>
          <p:cNvSpPr txBox="1"/>
          <p:nvPr/>
        </p:nvSpPr>
        <p:spPr>
          <a:xfrm>
            <a:off x="2463126" y="3181926"/>
            <a:ext cx="9496229"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There is no Duplicated values</a:t>
            </a:r>
          </a:p>
        </p:txBody>
      </p:sp>
      <p:sp>
        <p:nvSpPr>
          <p:cNvPr id="16" name="TextBox 14">
            <a:extLst>
              <a:ext uri="{FF2B5EF4-FFF2-40B4-BE49-F238E27FC236}">
                <a16:creationId xmlns:a16="http://schemas.microsoft.com/office/drawing/2014/main" id="{2584F8B7-52F9-B84F-6382-8401C405055A}"/>
              </a:ext>
            </a:extLst>
          </p:cNvPr>
          <p:cNvSpPr txBox="1"/>
          <p:nvPr/>
        </p:nvSpPr>
        <p:spPr>
          <a:xfrm>
            <a:off x="2261119" y="5834639"/>
            <a:ext cx="9496229"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Isnull</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represented</a:t>
            </a:r>
          </a:p>
        </p:txBody>
      </p:sp>
      <p:pic>
        <p:nvPicPr>
          <p:cNvPr id="18" name="Picture 17">
            <a:extLst>
              <a:ext uri="{FF2B5EF4-FFF2-40B4-BE49-F238E27FC236}">
                <a16:creationId xmlns:a16="http://schemas.microsoft.com/office/drawing/2014/main" id="{901F04D4-5054-ED48-1E4F-ABF4CC8878D1}"/>
              </a:ext>
            </a:extLst>
          </p:cNvPr>
          <p:cNvPicPr>
            <a:picLocks noChangeAspect="1"/>
          </p:cNvPicPr>
          <p:nvPr/>
        </p:nvPicPr>
        <p:blipFill>
          <a:blip r:embed="rId2"/>
          <a:stretch>
            <a:fillRect/>
          </a:stretch>
        </p:blipFill>
        <p:spPr>
          <a:xfrm>
            <a:off x="2400948" y="2677215"/>
            <a:ext cx="9558407" cy="585792"/>
          </a:xfrm>
          <a:prstGeom prst="rect">
            <a:avLst/>
          </a:prstGeom>
        </p:spPr>
      </p:pic>
      <p:pic>
        <p:nvPicPr>
          <p:cNvPr id="20" name="Picture 19">
            <a:extLst>
              <a:ext uri="{FF2B5EF4-FFF2-40B4-BE49-F238E27FC236}">
                <a16:creationId xmlns:a16="http://schemas.microsoft.com/office/drawing/2014/main" id="{A1003F54-BC85-9DC2-3913-3325F6DF1F81}"/>
              </a:ext>
            </a:extLst>
          </p:cNvPr>
          <p:cNvPicPr>
            <a:picLocks noChangeAspect="1"/>
          </p:cNvPicPr>
          <p:nvPr/>
        </p:nvPicPr>
        <p:blipFill>
          <a:blip r:embed="rId3"/>
          <a:stretch>
            <a:fillRect/>
          </a:stretch>
        </p:blipFill>
        <p:spPr>
          <a:xfrm>
            <a:off x="2440059" y="3798126"/>
            <a:ext cx="9558407" cy="2038365"/>
          </a:xfrm>
          <a:prstGeom prst="rect">
            <a:avLst/>
          </a:prstGeom>
        </p:spPr>
      </p:pic>
      <p:pic>
        <p:nvPicPr>
          <p:cNvPr id="22" name="Picture 21">
            <a:extLst>
              <a:ext uri="{FF2B5EF4-FFF2-40B4-BE49-F238E27FC236}">
                <a16:creationId xmlns:a16="http://schemas.microsoft.com/office/drawing/2014/main" id="{EF9C20B1-A54C-D29E-8390-D2280F5E37E8}"/>
              </a:ext>
            </a:extLst>
          </p:cNvPr>
          <p:cNvPicPr>
            <a:picLocks noChangeAspect="1"/>
          </p:cNvPicPr>
          <p:nvPr/>
        </p:nvPicPr>
        <p:blipFill>
          <a:blip r:embed="rId4"/>
          <a:stretch>
            <a:fillRect/>
          </a:stretch>
        </p:blipFill>
        <p:spPr>
          <a:xfrm>
            <a:off x="2419998" y="1341698"/>
            <a:ext cx="9539357" cy="895357"/>
          </a:xfrm>
          <a:prstGeom prst="rect">
            <a:avLst/>
          </a:prstGeom>
        </p:spPr>
      </p:pic>
    </p:spTree>
    <p:extLst>
      <p:ext uri="{BB962C8B-B14F-4D97-AF65-F5344CB8AC3E}">
        <p14:creationId xmlns:p14="http://schemas.microsoft.com/office/powerpoint/2010/main" val="1975735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70BD-95BA-F687-9299-6C413644B7FD}"/>
              </a:ext>
            </a:extLst>
          </p:cNvPr>
          <p:cNvSpPr>
            <a:spLocks noGrp="1"/>
          </p:cNvSpPr>
          <p:nvPr>
            <p:ph type="title"/>
          </p:nvPr>
        </p:nvSpPr>
        <p:spPr>
          <a:xfrm>
            <a:off x="4101313" y="731836"/>
            <a:ext cx="3989373" cy="575026"/>
          </a:xfrm>
        </p:spPr>
        <p:txBody>
          <a:bodyPr>
            <a:normAutofit/>
          </a:bodyPr>
          <a:lstStyle/>
          <a:p>
            <a:r>
              <a:rPr lang="en-IN" sz="2000" b="1" dirty="0">
                <a:latin typeface="Times New Roman" panose="02020603050405020304" pitchFamily="18" charset="0"/>
                <a:cs typeface="Times New Roman" panose="02020603050405020304" pitchFamily="18" charset="0"/>
              </a:rPr>
              <a:t>DATA CLEANING CONT…</a:t>
            </a:r>
            <a:endParaRPr lang="en-IN" sz="2000" b="1" dirty="0"/>
          </a:p>
        </p:txBody>
      </p:sp>
      <p:sp>
        <p:nvSpPr>
          <p:cNvPr id="5" name="Content Placeholder 4">
            <a:extLst>
              <a:ext uri="{FF2B5EF4-FFF2-40B4-BE49-F238E27FC236}">
                <a16:creationId xmlns:a16="http://schemas.microsoft.com/office/drawing/2014/main" id="{AE822B57-962F-C6D6-C05C-11FF36E37C31}"/>
              </a:ext>
            </a:extLst>
          </p:cNvPr>
          <p:cNvSpPr>
            <a:spLocks noGrp="1"/>
          </p:cNvSpPr>
          <p:nvPr>
            <p:ph idx="1"/>
          </p:nvPr>
        </p:nvSpPr>
        <p:spPr/>
        <p:txBody>
          <a:bodyPr>
            <a:normAutofit/>
          </a:bodyPr>
          <a:lstStyle/>
          <a:p>
            <a:pPr marL="0" indent="0">
              <a:buNone/>
            </a:pPr>
            <a:r>
              <a:rPr lang="en-GB" sz="2000" dirty="0">
                <a:effectLst/>
                <a:latin typeface="Times New Roman" panose="02020603050405020304" pitchFamily="18" charset="0"/>
                <a:ea typeface="Calibri" panose="020F0502020204030204" pitchFamily="34" charset="0"/>
                <a:cs typeface="Mangal" panose="02040503050203030202" pitchFamily="18" charset="0"/>
              </a:rPr>
              <a:t>From the data present in the file, we can estimate maximum episodes in the particular arc is,</a:t>
            </a:r>
          </a:p>
          <a:p>
            <a:pPr marL="0" indent="0">
              <a:buNone/>
            </a:pPr>
            <a:endParaRPr lang="en-GB" sz="2000" dirty="0">
              <a:latin typeface="Times New Roman" panose="02020603050405020304" pitchFamily="18" charset="0"/>
              <a:ea typeface="Calibri" panose="020F0502020204030204" pitchFamily="34" charset="0"/>
              <a:cs typeface="Mangal" panose="02040503050203030202" pitchFamily="18" charset="0"/>
            </a:endParaRPr>
          </a:p>
          <a:p>
            <a:pPr marL="0" indent="0">
              <a:buNone/>
            </a:pPr>
            <a:endParaRPr lang="en-GB" sz="2000" dirty="0">
              <a:effectLst/>
              <a:latin typeface="Times New Roman" panose="02020603050405020304" pitchFamily="18" charset="0"/>
              <a:ea typeface="Calibri" panose="020F0502020204030204" pitchFamily="34" charset="0"/>
              <a:cs typeface="Mangal" panose="02040503050203030202" pitchFamily="18" charset="0"/>
            </a:endParaRPr>
          </a:p>
          <a:p>
            <a:pPr marL="0" indent="0">
              <a:buNone/>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GB" sz="2000" dirty="0">
                <a:effectLst/>
                <a:latin typeface="Times New Roman" panose="02020603050405020304" pitchFamily="18" charset="0"/>
                <a:ea typeface="Calibri" panose="020F0502020204030204" pitchFamily="34" charset="0"/>
                <a:cs typeface="Mangal" panose="02040503050203030202" pitchFamily="18" charset="0"/>
              </a:rPr>
              <a:t>Since </a:t>
            </a:r>
            <a:r>
              <a:rPr lang="en-GB" sz="2000" dirty="0" err="1">
                <a:effectLst/>
                <a:latin typeface="Times New Roman" panose="02020603050405020304" pitchFamily="18" charset="0"/>
                <a:ea typeface="Calibri" panose="020F0502020204030204" pitchFamily="34" charset="0"/>
                <a:cs typeface="Mangal" panose="02040503050203030202" pitchFamily="18" charset="0"/>
              </a:rPr>
              <a:t>Wano</a:t>
            </a:r>
            <a:r>
              <a:rPr lang="en-GB" sz="2000" dirty="0">
                <a:effectLst/>
                <a:latin typeface="Times New Roman" panose="02020603050405020304" pitchFamily="18" charset="0"/>
                <a:ea typeface="Calibri" panose="020F0502020204030204" pitchFamily="34" charset="0"/>
                <a:cs typeface="Mangal" panose="02040503050203030202" pitchFamily="18" charset="0"/>
              </a:rPr>
              <a:t> Country Arc</a:t>
            </a:r>
          </a:p>
          <a:p>
            <a:pPr marL="0" indent="0">
              <a:buNone/>
            </a:pPr>
            <a:r>
              <a:rPr lang="en-GB" sz="2000" dirty="0">
                <a:effectLst/>
                <a:latin typeface="Times New Roman" panose="02020603050405020304" pitchFamily="18" charset="0"/>
                <a:ea typeface="Calibri" panose="020F0502020204030204" pitchFamily="34" charset="0"/>
                <a:cs typeface="Mangal" panose="02040503050203030202" pitchFamily="18" charset="0"/>
              </a:rPr>
              <a:t>is categorized into</a:t>
            </a:r>
          </a:p>
          <a:p>
            <a:pPr marL="0" indent="0">
              <a:buNone/>
            </a:pPr>
            <a:r>
              <a:rPr lang="en-GB" sz="2000" dirty="0">
                <a:effectLst/>
                <a:latin typeface="Times New Roman" panose="02020603050405020304" pitchFamily="18" charset="0"/>
                <a:ea typeface="Calibri" panose="020F0502020204030204" pitchFamily="34" charset="0"/>
                <a:cs typeface="Mangal" panose="02040503050203030202" pitchFamily="18" charset="0"/>
              </a:rPr>
              <a:t>3 parts so, by merging </a:t>
            </a:r>
          </a:p>
          <a:p>
            <a:pPr marL="0" indent="0">
              <a:buNone/>
            </a:pPr>
            <a:r>
              <a:rPr lang="en-GB" sz="2000" dirty="0">
                <a:effectLst/>
                <a:latin typeface="Times New Roman" panose="02020603050405020304" pitchFamily="18" charset="0"/>
                <a:ea typeface="Calibri" panose="020F0502020204030204" pitchFamily="34" charset="0"/>
                <a:cs typeface="Mangal" panose="02040503050203030202" pitchFamily="18" charset="0"/>
              </a:rPr>
              <a:t>these 3 arcs together </a:t>
            </a:r>
          </a:p>
          <a:p>
            <a:pPr marL="0" indent="0">
              <a:buNone/>
            </a:pPr>
            <a:r>
              <a:rPr lang="en-GB" sz="2000" dirty="0">
                <a:effectLst/>
                <a:latin typeface="Times New Roman" panose="02020603050405020304" pitchFamily="18" charset="0"/>
                <a:ea typeface="Calibri" panose="020F0502020204030204" pitchFamily="34" charset="0"/>
                <a:cs typeface="Mangal" panose="02040503050203030202" pitchFamily="18" charset="0"/>
              </a:rPr>
              <a:t>we can estimate the </a:t>
            </a:r>
          </a:p>
          <a:p>
            <a:pPr marL="0" indent="0">
              <a:buNone/>
            </a:pPr>
            <a:r>
              <a:rPr lang="en-GB" sz="2000" dirty="0">
                <a:effectLst/>
                <a:latin typeface="Times New Roman" panose="02020603050405020304" pitchFamily="18" charset="0"/>
                <a:ea typeface="Calibri" panose="020F0502020204030204" pitchFamily="34" charset="0"/>
                <a:cs typeface="Mangal" panose="02040503050203030202" pitchFamily="18" charset="0"/>
              </a:rPr>
              <a:t>maximum episodes </a:t>
            </a:r>
          </a:p>
          <a:p>
            <a:pPr marL="0" indent="0">
              <a:buNone/>
            </a:pPr>
            <a:r>
              <a:rPr lang="en-GB" sz="2000" dirty="0">
                <a:effectLst/>
                <a:latin typeface="Times New Roman" panose="02020603050405020304" pitchFamily="18" charset="0"/>
                <a:ea typeface="Calibri" panose="020F0502020204030204" pitchFamily="34" charset="0"/>
                <a:cs typeface="Mangal" panose="02040503050203030202" pitchFamily="18" charset="0"/>
              </a:rPr>
              <a:t>in the series as,</a:t>
            </a:r>
          </a:p>
          <a:p>
            <a:pPr marL="0" indent="0">
              <a:buNone/>
            </a:pP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8118E048-075D-2B33-AF4F-802183EDCF35}"/>
              </a:ext>
            </a:extLst>
          </p:cNvPr>
          <p:cNvPicPr>
            <a:picLocks noChangeAspect="1"/>
          </p:cNvPicPr>
          <p:nvPr/>
        </p:nvPicPr>
        <p:blipFill>
          <a:blip r:embed="rId2"/>
          <a:stretch>
            <a:fillRect/>
          </a:stretch>
        </p:blipFill>
        <p:spPr>
          <a:xfrm>
            <a:off x="697438" y="1955566"/>
            <a:ext cx="7393248" cy="1024701"/>
          </a:xfrm>
          <a:prstGeom prst="rect">
            <a:avLst/>
          </a:prstGeom>
        </p:spPr>
      </p:pic>
      <p:pic>
        <p:nvPicPr>
          <p:cNvPr id="9" name="Picture 8">
            <a:extLst>
              <a:ext uri="{FF2B5EF4-FFF2-40B4-BE49-F238E27FC236}">
                <a16:creationId xmlns:a16="http://schemas.microsoft.com/office/drawing/2014/main" id="{092F0C03-0800-7D0E-D0AE-D910099479B3}"/>
              </a:ext>
            </a:extLst>
          </p:cNvPr>
          <p:cNvPicPr>
            <a:picLocks noChangeAspect="1"/>
          </p:cNvPicPr>
          <p:nvPr/>
        </p:nvPicPr>
        <p:blipFill>
          <a:blip r:embed="rId3"/>
          <a:stretch>
            <a:fillRect/>
          </a:stretch>
        </p:blipFill>
        <p:spPr>
          <a:xfrm>
            <a:off x="3319257" y="3056021"/>
            <a:ext cx="7507885" cy="3356339"/>
          </a:xfrm>
          <a:prstGeom prst="rect">
            <a:avLst/>
          </a:prstGeom>
        </p:spPr>
      </p:pic>
    </p:spTree>
    <p:extLst>
      <p:ext uri="{BB962C8B-B14F-4D97-AF65-F5344CB8AC3E}">
        <p14:creationId xmlns:p14="http://schemas.microsoft.com/office/powerpoint/2010/main" val="182895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70BD-95BA-F687-9299-6C413644B7FD}"/>
              </a:ext>
            </a:extLst>
          </p:cNvPr>
          <p:cNvSpPr>
            <a:spLocks noGrp="1"/>
          </p:cNvSpPr>
          <p:nvPr>
            <p:ph type="title"/>
          </p:nvPr>
        </p:nvSpPr>
        <p:spPr>
          <a:xfrm>
            <a:off x="4101313" y="731836"/>
            <a:ext cx="3989373" cy="575026"/>
          </a:xfrm>
        </p:spPr>
        <p:txBody>
          <a:bodyPr>
            <a:normAutofit/>
          </a:bodyPr>
          <a:lstStyle/>
          <a:p>
            <a:r>
              <a:rPr lang="en-IN" sz="2000" b="1" dirty="0">
                <a:latin typeface="Times New Roman" panose="02020603050405020304" pitchFamily="18" charset="0"/>
                <a:cs typeface="Times New Roman" panose="02020603050405020304" pitchFamily="18" charset="0"/>
              </a:rPr>
              <a:t>DATA CLEANING CONT…</a:t>
            </a:r>
            <a:endParaRPr lang="en-IN" sz="2000" b="1" dirty="0"/>
          </a:p>
        </p:txBody>
      </p:sp>
      <p:sp>
        <p:nvSpPr>
          <p:cNvPr id="5" name="Content Placeholder 4">
            <a:extLst>
              <a:ext uri="{FF2B5EF4-FFF2-40B4-BE49-F238E27FC236}">
                <a16:creationId xmlns:a16="http://schemas.microsoft.com/office/drawing/2014/main" id="{AE822B57-962F-C6D6-C05C-11FF36E37C31}"/>
              </a:ext>
            </a:extLst>
          </p:cNvPr>
          <p:cNvSpPr>
            <a:spLocks noGrp="1"/>
          </p:cNvSpPr>
          <p:nvPr>
            <p:ph idx="1"/>
          </p:nvPr>
        </p:nvSpPr>
        <p:spPr>
          <a:xfrm>
            <a:off x="609600" y="1389808"/>
            <a:ext cx="10972800" cy="4525963"/>
          </a:xfrm>
        </p:spPr>
        <p:txBody>
          <a:bodyPr>
            <a:normAutofit/>
          </a:bodyPr>
          <a:lstStyle/>
          <a:p>
            <a:pPr marL="0" indent="0" algn="just">
              <a:lnSpc>
                <a:spcPct val="150000"/>
              </a:lnSpc>
              <a:buNone/>
            </a:pPr>
            <a:r>
              <a:rPr lang="en-GB" sz="1800" dirty="0">
                <a:effectLst/>
                <a:latin typeface="Times New Roman" panose="02020603050405020304" pitchFamily="18" charset="0"/>
                <a:ea typeface="Calibri" panose="020F0502020204030204" pitchFamily="34" charset="0"/>
                <a:cs typeface="Mangal" panose="02040503050203030202" pitchFamily="18" charset="0"/>
              </a:rPr>
              <a:t>Therefore, the data which is unnecessary can be dropped,</a:t>
            </a:r>
          </a:p>
          <a:p>
            <a:pPr marL="0" indent="0" algn="just">
              <a:lnSpc>
                <a:spcPct val="150000"/>
              </a:lnSpc>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IN" sz="1800" dirty="0">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GB" sz="1800" dirty="0">
              <a:effectLst/>
              <a:latin typeface="Times New Roman" panose="02020603050405020304" pitchFamily="18" charset="0"/>
              <a:ea typeface="Calibri" panose="020F0502020204030204" pitchFamily="34" charset="0"/>
              <a:cs typeface="Mangal" panose="02040503050203030202" pitchFamily="18" charset="0"/>
            </a:endParaRPr>
          </a:p>
          <a:p>
            <a:pPr marL="0" indent="0">
              <a:buNone/>
            </a:pPr>
            <a:endParaRPr lang="en-GB" sz="1800" dirty="0">
              <a:effectLst/>
              <a:latin typeface="Times New Roman" panose="02020603050405020304" pitchFamily="18" charset="0"/>
              <a:ea typeface="Calibri" panose="020F0502020204030204" pitchFamily="34" charset="0"/>
              <a:cs typeface="Mangal" panose="02040503050203030202" pitchFamily="18" charset="0"/>
            </a:endParaRPr>
          </a:p>
          <a:p>
            <a:pPr marL="0" indent="0">
              <a:buNone/>
            </a:pPr>
            <a:r>
              <a:rPr lang="en-GB" sz="1800" dirty="0">
                <a:effectLst/>
                <a:latin typeface="Times New Roman" panose="02020603050405020304" pitchFamily="18" charset="0"/>
                <a:ea typeface="Calibri" panose="020F0502020204030204" pitchFamily="34" charset="0"/>
                <a:cs typeface="Mangal" panose="02040503050203030202" pitchFamily="18" charset="0"/>
              </a:rPr>
              <a:t>Thus, the new data extraction is,</a:t>
            </a:r>
          </a:p>
          <a:p>
            <a:pPr marL="0" indent="0">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5A9F6EC0-E7AD-FAA5-6BF9-75C4AB1A206F}"/>
              </a:ext>
            </a:extLst>
          </p:cNvPr>
          <p:cNvPicPr>
            <a:picLocks noChangeAspect="1"/>
          </p:cNvPicPr>
          <p:nvPr/>
        </p:nvPicPr>
        <p:blipFill>
          <a:blip r:embed="rId2"/>
          <a:stretch>
            <a:fillRect/>
          </a:stretch>
        </p:blipFill>
        <p:spPr>
          <a:xfrm>
            <a:off x="729805" y="1836054"/>
            <a:ext cx="9027641" cy="2101382"/>
          </a:xfrm>
          <a:prstGeom prst="rect">
            <a:avLst/>
          </a:prstGeom>
        </p:spPr>
      </p:pic>
      <p:pic>
        <p:nvPicPr>
          <p:cNvPr id="11" name="Picture 10">
            <a:extLst>
              <a:ext uri="{FF2B5EF4-FFF2-40B4-BE49-F238E27FC236}">
                <a16:creationId xmlns:a16="http://schemas.microsoft.com/office/drawing/2014/main" id="{FC2FBEC4-3ACB-EAA3-4E63-9A62EB81D218}"/>
              </a:ext>
            </a:extLst>
          </p:cNvPr>
          <p:cNvPicPr>
            <a:picLocks noChangeAspect="1"/>
          </p:cNvPicPr>
          <p:nvPr/>
        </p:nvPicPr>
        <p:blipFill>
          <a:blip r:embed="rId3"/>
          <a:stretch>
            <a:fillRect/>
          </a:stretch>
        </p:blipFill>
        <p:spPr>
          <a:xfrm>
            <a:off x="729805" y="4304167"/>
            <a:ext cx="10539749" cy="2039989"/>
          </a:xfrm>
          <a:prstGeom prst="rect">
            <a:avLst/>
          </a:prstGeom>
        </p:spPr>
      </p:pic>
    </p:spTree>
    <p:extLst>
      <p:ext uri="{BB962C8B-B14F-4D97-AF65-F5344CB8AC3E}">
        <p14:creationId xmlns:p14="http://schemas.microsoft.com/office/powerpoint/2010/main" val="362023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79C1-9B38-45C9-C008-A1E3AB75B037}"/>
              </a:ext>
            </a:extLst>
          </p:cNvPr>
          <p:cNvSpPr>
            <a:spLocks noGrp="1"/>
          </p:cNvSpPr>
          <p:nvPr>
            <p:ph type="title"/>
          </p:nvPr>
        </p:nvSpPr>
        <p:spPr>
          <a:xfrm>
            <a:off x="383022" y="606412"/>
            <a:ext cx="11425956" cy="1143000"/>
          </a:xfrm>
        </p:spPr>
        <p:txBody>
          <a:bodyPr/>
          <a:lstStyle/>
          <a:p>
            <a:r>
              <a:rPr lang="en-US" sz="4000" b="1" dirty="0">
                <a:latin typeface="Times New Roman" panose="02020603050405020304" pitchFamily="18" charset="0"/>
                <a:cs typeface="Times New Roman" panose="02020603050405020304" pitchFamily="18" charset="0"/>
              </a:rPr>
              <a:t>DATA VIZUALIZATION </a:t>
            </a:r>
            <a:endParaRPr lang="en-IN" dirty="0"/>
          </a:p>
        </p:txBody>
      </p:sp>
      <p:sp>
        <p:nvSpPr>
          <p:cNvPr id="3" name="Content Placeholder 2">
            <a:extLst>
              <a:ext uri="{FF2B5EF4-FFF2-40B4-BE49-F238E27FC236}">
                <a16:creationId xmlns:a16="http://schemas.microsoft.com/office/drawing/2014/main" id="{B0469041-4306-37BF-9DB1-9823D20A4A87}"/>
              </a:ext>
            </a:extLst>
          </p:cNvPr>
          <p:cNvSpPr>
            <a:spLocks noGrp="1"/>
          </p:cNvSpPr>
          <p:nvPr>
            <p:ph idx="1"/>
          </p:nvPr>
        </p:nvSpPr>
        <p:spPr>
          <a:xfrm>
            <a:off x="383022" y="1476795"/>
            <a:ext cx="3711547" cy="438991"/>
          </a:xfrm>
        </p:spPr>
        <p:txBody>
          <a:bodyPr>
            <a:normAutofit/>
          </a:bodyPr>
          <a:lstStyle/>
          <a:p>
            <a:pPr marL="0" indent="0">
              <a:buNone/>
            </a:pPr>
            <a:r>
              <a:rPr lang="en-GB" sz="2000" b="1" dirty="0">
                <a:solidFill>
                  <a:srgbClr val="000000"/>
                </a:solidFill>
                <a:latin typeface="Times New Roman" panose="02020603050405020304" pitchFamily="18" charset="0"/>
                <a:ea typeface="Calibri" panose="020F0502020204030204" pitchFamily="34" charset="0"/>
                <a:cs typeface="Mangal" panose="02040503050203030202" pitchFamily="18" charset="0"/>
              </a:rPr>
              <a:t>BAR</a:t>
            </a:r>
            <a:r>
              <a:rPr lang="en-GB" sz="20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PLOT</a:t>
            </a:r>
          </a:p>
          <a:p>
            <a:pPr marL="0" indent="0">
              <a:buNone/>
            </a:pPr>
            <a:endParaRPr lang="en-GB" sz="2000" b="1"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0B532310-CB17-84F0-AFFB-1DF8AC01D264}"/>
              </a:ext>
            </a:extLst>
          </p:cNvPr>
          <p:cNvPicPr>
            <a:picLocks noChangeAspect="1"/>
          </p:cNvPicPr>
          <p:nvPr/>
        </p:nvPicPr>
        <p:blipFill>
          <a:blip r:embed="rId2"/>
          <a:stretch>
            <a:fillRect/>
          </a:stretch>
        </p:blipFill>
        <p:spPr>
          <a:xfrm>
            <a:off x="502466" y="2166763"/>
            <a:ext cx="5526099" cy="777548"/>
          </a:xfrm>
          <a:prstGeom prst="rect">
            <a:avLst/>
          </a:prstGeom>
        </p:spPr>
      </p:pic>
      <p:pic>
        <p:nvPicPr>
          <p:cNvPr id="7" name="Picture 6">
            <a:extLst>
              <a:ext uri="{FF2B5EF4-FFF2-40B4-BE49-F238E27FC236}">
                <a16:creationId xmlns:a16="http://schemas.microsoft.com/office/drawing/2014/main" id="{5C5716D8-3BEA-94DE-982A-89C0BA8D7D3A}"/>
              </a:ext>
            </a:extLst>
          </p:cNvPr>
          <p:cNvPicPr>
            <a:picLocks noChangeAspect="1"/>
          </p:cNvPicPr>
          <p:nvPr/>
        </p:nvPicPr>
        <p:blipFill>
          <a:blip r:embed="rId3"/>
          <a:stretch>
            <a:fillRect/>
          </a:stretch>
        </p:blipFill>
        <p:spPr>
          <a:xfrm>
            <a:off x="502466" y="3007274"/>
            <a:ext cx="5526099" cy="2725686"/>
          </a:xfrm>
          <a:prstGeom prst="rect">
            <a:avLst/>
          </a:prstGeom>
        </p:spPr>
      </p:pic>
      <p:sp>
        <p:nvSpPr>
          <p:cNvPr id="10" name="TextBox 9">
            <a:extLst>
              <a:ext uri="{FF2B5EF4-FFF2-40B4-BE49-F238E27FC236}">
                <a16:creationId xmlns:a16="http://schemas.microsoft.com/office/drawing/2014/main" id="{5076C455-D0B8-022D-12C2-EC479CB131FE}"/>
              </a:ext>
            </a:extLst>
          </p:cNvPr>
          <p:cNvSpPr txBox="1"/>
          <p:nvPr/>
        </p:nvSpPr>
        <p:spPr>
          <a:xfrm>
            <a:off x="502466" y="5788191"/>
            <a:ext cx="5526099" cy="463397"/>
          </a:xfrm>
          <a:prstGeom prst="rect">
            <a:avLst/>
          </a:prstGeom>
          <a:noFill/>
        </p:spPr>
        <p:txBody>
          <a:bodyPr wrap="square">
            <a:spAutoFit/>
          </a:bodyPr>
          <a:lstStyle/>
          <a:p>
            <a:pPr algn="ct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Used to evaluate Arc vs Total Episodes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12" name="Picture 11">
            <a:extLst>
              <a:ext uri="{FF2B5EF4-FFF2-40B4-BE49-F238E27FC236}">
                <a16:creationId xmlns:a16="http://schemas.microsoft.com/office/drawing/2014/main" id="{1B94E50A-AB1B-6B37-5BE4-64B961A8EE63}"/>
              </a:ext>
            </a:extLst>
          </p:cNvPr>
          <p:cNvPicPr>
            <a:picLocks noChangeAspect="1"/>
          </p:cNvPicPr>
          <p:nvPr/>
        </p:nvPicPr>
        <p:blipFill>
          <a:blip r:embed="rId4"/>
          <a:stretch>
            <a:fillRect/>
          </a:stretch>
        </p:blipFill>
        <p:spPr>
          <a:xfrm>
            <a:off x="6240481" y="2166763"/>
            <a:ext cx="5526099" cy="778772"/>
          </a:xfrm>
          <a:prstGeom prst="rect">
            <a:avLst/>
          </a:prstGeom>
        </p:spPr>
      </p:pic>
      <p:pic>
        <p:nvPicPr>
          <p:cNvPr id="13" name="Picture 12">
            <a:extLst>
              <a:ext uri="{FF2B5EF4-FFF2-40B4-BE49-F238E27FC236}">
                <a16:creationId xmlns:a16="http://schemas.microsoft.com/office/drawing/2014/main" id="{A5EE1C2D-0AF4-6C54-3B33-2512B70C3921}"/>
              </a:ext>
            </a:extLst>
          </p:cNvPr>
          <p:cNvPicPr>
            <a:picLocks noChangeAspect="1"/>
          </p:cNvPicPr>
          <p:nvPr/>
        </p:nvPicPr>
        <p:blipFill>
          <a:blip r:embed="rId5"/>
          <a:stretch>
            <a:fillRect/>
          </a:stretch>
        </p:blipFill>
        <p:spPr>
          <a:xfrm>
            <a:off x="6240481" y="3007275"/>
            <a:ext cx="5526099" cy="2725686"/>
          </a:xfrm>
          <a:prstGeom prst="rect">
            <a:avLst/>
          </a:prstGeom>
        </p:spPr>
      </p:pic>
      <p:sp>
        <p:nvSpPr>
          <p:cNvPr id="14" name="TextBox 13">
            <a:extLst>
              <a:ext uri="{FF2B5EF4-FFF2-40B4-BE49-F238E27FC236}">
                <a16:creationId xmlns:a16="http://schemas.microsoft.com/office/drawing/2014/main" id="{1A0C3931-13C3-13AE-99BD-68D9005633DD}"/>
              </a:ext>
            </a:extLst>
          </p:cNvPr>
          <p:cNvSpPr txBox="1"/>
          <p:nvPr/>
        </p:nvSpPr>
        <p:spPr>
          <a:xfrm>
            <a:off x="6163435" y="5794701"/>
            <a:ext cx="5526099" cy="463397"/>
          </a:xfrm>
          <a:prstGeom prst="rect">
            <a:avLst/>
          </a:prstGeom>
          <a:noFill/>
        </p:spPr>
        <p:txBody>
          <a:bodyPr wrap="square">
            <a:spAutoFit/>
          </a:bodyPr>
          <a:lstStyle/>
          <a:p>
            <a:pPr algn="ct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Used to evaluate Arc vs Total Chapters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5" name="Content Placeholder 2">
            <a:extLst>
              <a:ext uri="{FF2B5EF4-FFF2-40B4-BE49-F238E27FC236}">
                <a16:creationId xmlns:a16="http://schemas.microsoft.com/office/drawing/2014/main" id="{DD377F00-F720-F8BC-9135-F3C93AEE3906}"/>
              </a:ext>
            </a:extLst>
          </p:cNvPr>
          <p:cNvSpPr txBox="1">
            <a:spLocks/>
          </p:cNvSpPr>
          <p:nvPr/>
        </p:nvSpPr>
        <p:spPr>
          <a:xfrm>
            <a:off x="4521426" y="1807302"/>
            <a:ext cx="3284017" cy="4389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000" b="1" dirty="0">
                <a:solidFill>
                  <a:srgbClr val="000000"/>
                </a:solidFill>
                <a:latin typeface="Times New Roman" panose="02020603050405020304" pitchFamily="18" charset="0"/>
                <a:ea typeface="Calibri" panose="020F0502020204030204" pitchFamily="34" charset="0"/>
                <a:cs typeface="Mangal" panose="02040503050203030202" pitchFamily="18" charset="0"/>
              </a:rPr>
              <a:t>For Anime	For Manga</a:t>
            </a:r>
          </a:p>
          <a:p>
            <a:pPr marL="0" indent="0">
              <a:buFont typeface="Arial" panose="020B0604020202020204" pitchFamily="34" charset="0"/>
              <a:buNone/>
            </a:pPr>
            <a:endParaRPr lang="en-GB" sz="2000" b="1"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8504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F5F9A-5FF1-0C68-CAAC-5BD3DEFEE172}"/>
              </a:ext>
            </a:extLst>
          </p:cNvPr>
          <p:cNvSpPr>
            <a:spLocks noGrp="1"/>
          </p:cNvSpPr>
          <p:nvPr>
            <p:ph idx="1"/>
          </p:nvPr>
        </p:nvSpPr>
        <p:spPr>
          <a:xfrm>
            <a:off x="445061" y="1080285"/>
            <a:ext cx="2848397" cy="557338"/>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HISTOGRAM</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005C2E4-FFDD-6C95-CA4D-B8FB52FBE750}"/>
              </a:ext>
            </a:extLst>
          </p:cNvPr>
          <p:cNvSpPr>
            <a:spLocks noGrp="1"/>
          </p:cNvSpPr>
          <p:nvPr>
            <p:ph type="title"/>
          </p:nvPr>
        </p:nvSpPr>
        <p:spPr>
          <a:xfrm>
            <a:off x="453154" y="731836"/>
            <a:ext cx="11320758" cy="468326"/>
          </a:xfrm>
        </p:spPr>
        <p:txBody>
          <a:bodyPr>
            <a:normAutofit/>
          </a:bodyPr>
          <a:lstStyle/>
          <a:p>
            <a:r>
              <a:rPr lang="en-IN" sz="2000" b="1"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VIZUALIZATION </a:t>
            </a:r>
            <a:r>
              <a:rPr lang="en-IN" sz="2000" b="1" dirty="0">
                <a:latin typeface="Times New Roman" panose="02020603050405020304" pitchFamily="18" charset="0"/>
                <a:cs typeface="Times New Roman" panose="02020603050405020304" pitchFamily="18" charset="0"/>
              </a:rPr>
              <a:t>CONT…</a:t>
            </a:r>
            <a:endParaRPr lang="en-IN" sz="2000" dirty="0"/>
          </a:p>
        </p:txBody>
      </p:sp>
      <p:pic>
        <p:nvPicPr>
          <p:cNvPr id="2" name="Picture 1">
            <a:extLst>
              <a:ext uri="{FF2B5EF4-FFF2-40B4-BE49-F238E27FC236}">
                <a16:creationId xmlns:a16="http://schemas.microsoft.com/office/drawing/2014/main" id="{6AE20EFD-0B6A-85BD-2D3C-4D2F4DD01E71}"/>
              </a:ext>
            </a:extLst>
          </p:cNvPr>
          <p:cNvPicPr>
            <a:picLocks noChangeAspect="1"/>
          </p:cNvPicPr>
          <p:nvPr/>
        </p:nvPicPr>
        <p:blipFill>
          <a:blip r:embed="rId2"/>
          <a:stretch>
            <a:fillRect/>
          </a:stretch>
        </p:blipFill>
        <p:spPr>
          <a:xfrm>
            <a:off x="1553669" y="1569251"/>
            <a:ext cx="4288779" cy="4311229"/>
          </a:xfrm>
          <a:prstGeom prst="rect">
            <a:avLst/>
          </a:prstGeom>
        </p:spPr>
      </p:pic>
      <p:pic>
        <p:nvPicPr>
          <p:cNvPr id="4" name="Picture 3">
            <a:extLst>
              <a:ext uri="{FF2B5EF4-FFF2-40B4-BE49-F238E27FC236}">
                <a16:creationId xmlns:a16="http://schemas.microsoft.com/office/drawing/2014/main" id="{CBDBDCFC-E6CB-0613-FA23-486B078669B0}"/>
              </a:ext>
            </a:extLst>
          </p:cNvPr>
          <p:cNvPicPr>
            <a:picLocks noChangeAspect="1"/>
          </p:cNvPicPr>
          <p:nvPr/>
        </p:nvPicPr>
        <p:blipFill>
          <a:blip r:embed="rId3"/>
          <a:stretch>
            <a:fillRect/>
          </a:stretch>
        </p:blipFill>
        <p:spPr>
          <a:xfrm>
            <a:off x="6220319" y="1569251"/>
            <a:ext cx="4072750" cy="4308112"/>
          </a:xfrm>
          <a:prstGeom prst="rect">
            <a:avLst/>
          </a:prstGeom>
        </p:spPr>
      </p:pic>
      <p:sp>
        <p:nvSpPr>
          <p:cNvPr id="10" name="TextBox 9">
            <a:extLst>
              <a:ext uri="{FF2B5EF4-FFF2-40B4-BE49-F238E27FC236}">
                <a16:creationId xmlns:a16="http://schemas.microsoft.com/office/drawing/2014/main" id="{AAC3FA90-FAE7-B324-FEBD-905E79F7051B}"/>
              </a:ext>
            </a:extLst>
          </p:cNvPr>
          <p:cNvSpPr txBox="1"/>
          <p:nvPr/>
        </p:nvSpPr>
        <p:spPr>
          <a:xfrm>
            <a:off x="1553669" y="5939939"/>
            <a:ext cx="4288779" cy="372449"/>
          </a:xfrm>
          <a:prstGeom prst="rect">
            <a:avLst/>
          </a:prstGeom>
          <a:noFill/>
        </p:spPr>
        <p:txBody>
          <a:bodyPr wrap="square">
            <a:spAutoFit/>
          </a:bodyPr>
          <a:lstStyle/>
          <a:p>
            <a:pPr algn="ctr"/>
            <a:r>
              <a:rPr lang="en-GB" sz="1800" dirty="0">
                <a:effectLst/>
                <a:latin typeface="Times New Roman" panose="02020603050405020304" pitchFamily="18" charset="0"/>
                <a:ea typeface="Calibri" panose="020F0502020204030204" pitchFamily="34" charset="0"/>
              </a:rPr>
              <a:t>Displays the count of Total Episodes</a:t>
            </a:r>
            <a:endParaRPr lang="en-IN" dirty="0"/>
          </a:p>
        </p:txBody>
      </p:sp>
      <p:sp>
        <p:nvSpPr>
          <p:cNvPr id="13" name="TextBox 12">
            <a:extLst>
              <a:ext uri="{FF2B5EF4-FFF2-40B4-BE49-F238E27FC236}">
                <a16:creationId xmlns:a16="http://schemas.microsoft.com/office/drawing/2014/main" id="{DC3EC141-00B7-7930-FD28-6DA9CF0C1419}"/>
              </a:ext>
            </a:extLst>
          </p:cNvPr>
          <p:cNvSpPr txBox="1"/>
          <p:nvPr/>
        </p:nvSpPr>
        <p:spPr>
          <a:xfrm>
            <a:off x="6220319" y="5939939"/>
            <a:ext cx="4288779" cy="372449"/>
          </a:xfrm>
          <a:prstGeom prst="rect">
            <a:avLst/>
          </a:prstGeom>
          <a:noFill/>
        </p:spPr>
        <p:txBody>
          <a:bodyPr wrap="square">
            <a:spAutoFit/>
          </a:bodyPr>
          <a:lstStyle/>
          <a:p>
            <a:pPr algn="ctr"/>
            <a:r>
              <a:rPr lang="en-GB" sz="1800" dirty="0">
                <a:effectLst/>
                <a:latin typeface="Times New Roman" panose="02020603050405020304" pitchFamily="18" charset="0"/>
                <a:ea typeface="Calibri" panose="020F0502020204030204" pitchFamily="34" charset="0"/>
              </a:rPr>
              <a:t>Displays the count of Total Minutes</a:t>
            </a:r>
            <a:endParaRPr lang="en-IN" dirty="0"/>
          </a:p>
        </p:txBody>
      </p:sp>
      <p:sp>
        <p:nvSpPr>
          <p:cNvPr id="15" name="TextBox 14">
            <a:extLst>
              <a:ext uri="{FF2B5EF4-FFF2-40B4-BE49-F238E27FC236}">
                <a16:creationId xmlns:a16="http://schemas.microsoft.com/office/drawing/2014/main" id="{50DB473B-9D6F-FCCA-4829-98A8CB649DBC}"/>
              </a:ext>
            </a:extLst>
          </p:cNvPr>
          <p:cNvSpPr txBox="1"/>
          <p:nvPr/>
        </p:nvSpPr>
        <p:spPr>
          <a:xfrm>
            <a:off x="273104" y="1613623"/>
            <a:ext cx="1280565" cy="372449"/>
          </a:xfrm>
          <a:prstGeom prst="rect">
            <a:avLst/>
          </a:prstGeom>
          <a:noFill/>
        </p:spPr>
        <p:txBody>
          <a:bodyPr wrap="square">
            <a:spAutoFit/>
          </a:bodyPr>
          <a:lstStyle/>
          <a:p>
            <a:r>
              <a:rPr lang="en-GB" sz="1800" b="1" dirty="0">
                <a:solidFill>
                  <a:srgbClr val="000000"/>
                </a:solidFill>
                <a:latin typeface="Times New Roman" panose="02020603050405020304" pitchFamily="18" charset="0"/>
                <a:ea typeface="Calibri" panose="020F0502020204030204" pitchFamily="34" charset="0"/>
                <a:cs typeface="Mangal" panose="02040503050203030202" pitchFamily="18" charset="0"/>
              </a:rPr>
              <a:t>For Anime</a:t>
            </a:r>
            <a:endParaRPr lang="en-IN" dirty="0"/>
          </a:p>
        </p:txBody>
      </p:sp>
    </p:spTree>
    <p:extLst>
      <p:ext uri="{BB962C8B-B14F-4D97-AF65-F5344CB8AC3E}">
        <p14:creationId xmlns:p14="http://schemas.microsoft.com/office/powerpoint/2010/main" val="371968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F5F9A-5FF1-0C68-CAAC-5BD3DEFEE172}"/>
              </a:ext>
            </a:extLst>
          </p:cNvPr>
          <p:cNvSpPr>
            <a:spLocks noGrp="1"/>
          </p:cNvSpPr>
          <p:nvPr>
            <p:ph idx="1"/>
          </p:nvPr>
        </p:nvSpPr>
        <p:spPr>
          <a:xfrm>
            <a:off x="445061" y="1080285"/>
            <a:ext cx="2848397" cy="557338"/>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HISTOGRAM</a:t>
            </a: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005C2E4-FFDD-6C95-CA4D-B8FB52FBE750}"/>
              </a:ext>
            </a:extLst>
          </p:cNvPr>
          <p:cNvSpPr>
            <a:spLocks noGrp="1"/>
          </p:cNvSpPr>
          <p:nvPr>
            <p:ph type="title"/>
          </p:nvPr>
        </p:nvSpPr>
        <p:spPr>
          <a:xfrm>
            <a:off x="453154" y="731836"/>
            <a:ext cx="11320758" cy="468326"/>
          </a:xfrm>
        </p:spPr>
        <p:txBody>
          <a:bodyPr>
            <a:normAutofit/>
          </a:bodyPr>
          <a:lstStyle/>
          <a:p>
            <a:r>
              <a:rPr lang="en-IN" sz="2000" b="1"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VIZUALIZATION </a:t>
            </a:r>
            <a:r>
              <a:rPr lang="en-IN" sz="2000" b="1" dirty="0">
                <a:latin typeface="Times New Roman" panose="02020603050405020304" pitchFamily="18" charset="0"/>
                <a:cs typeface="Times New Roman" panose="02020603050405020304" pitchFamily="18" charset="0"/>
              </a:rPr>
              <a:t>CONT…</a:t>
            </a:r>
            <a:endParaRPr lang="en-IN" sz="2000" dirty="0"/>
          </a:p>
        </p:txBody>
      </p:sp>
      <p:sp>
        <p:nvSpPr>
          <p:cNvPr id="10" name="TextBox 9">
            <a:extLst>
              <a:ext uri="{FF2B5EF4-FFF2-40B4-BE49-F238E27FC236}">
                <a16:creationId xmlns:a16="http://schemas.microsoft.com/office/drawing/2014/main" id="{AAC3FA90-FAE7-B324-FEBD-905E79F7051B}"/>
              </a:ext>
            </a:extLst>
          </p:cNvPr>
          <p:cNvSpPr txBox="1"/>
          <p:nvPr/>
        </p:nvSpPr>
        <p:spPr>
          <a:xfrm>
            <a:off x="1553669" y="5939939"/>
            <a:ext cx="4288779" cy="372449"/>
          </a:xfrm>
          <a:prstGeom prst="rect">
            <a:avLst/>
          </a:prstGeom>
          <a:noFill/>
        </p:spPr>
        <p:txBody>
          <a:bodyPr wrap="square">
            <a:spAutoFit/>
          </a:bodyPr>
          <a:lstStyle/>
          <a:p>
            <a:pPr algn="ctr"/>
            <a:r>
              <a:rPr lang="en-GB" sz="1800" dirty="0">
                <a:effectLst/>
                <a:latin typeface="Times New Roman" panose="02020603050405020304" pitchFamily="18" charset="0"/>
                <a:ea typeface="Calibri" panose="020F0502020204030204" pitchFamily="34" charset="0"/>
              </a:rPr>
              <a:t>Displays the count of Total </a:t>
            </a:r>
            <a:r>
              <a:rPr lang="en-GB" dirty="0">
                <a:latin typeface="Times New Roman" panose="02020603050405020304" pitchFamily="18" charset="0"/>
                <a:ea typeface="Calibri" panose="020F0502020204030204" pitchFamily="34" charset="0"/>
              </a:rPr>
              <a:t>Chapter</a:t>
            </a:r>
            <a:r>
              <a:rPr lang="en-GB" sz="1800" dirty="0">
                <a:effectLst/>
                <a:latin typeface="Times New Roman" panose="02020603050405020304" pitchFamily="18" charset="0"/>
                <a:ea typeface="Calibri" panose="020F0502020204030204" pitchFamily="34" charset="0"/>
              </a:rPr>
              <a:t>s</a:t>
            </a:r>
            <a:endParaRPr lang="en-IN" dirty="0"/>
          </a:p>
        </p:txBody>
      </p:sp>
      <p:sp>
        <p:nvSpPr>
          <p:cNvPr id="13" name="TextBox 12">
            <a:extLst>
              <a:ext uri="{FF2B5EF4-FFF2-40B4-BE49-F238E27FC236}">
                <a16:creationId xmlns:a16="http://schemas.microsoft.com/office/drawing/2014/main" id="{DC3EC141-00B7-7930-FD28-6DA9CF0C1419}"/>
              </a:ext>
            </a:extLst>
          </p:cNvPr>
          <p:cNvSpPr txBox="1"/>
          <p:nvPr/>
        </p:nvSpPr>
        <p:spPr>
          <a:xfrm>
            <a:off x="6220319" y="5939939"/>
            <a:ext cx="4288779" cy="372449"/>
          </a:xfrm>
          <a:prstGeom prst="rect">
            <a:avLst/>
          </a:prstGeom>
          <a:noFill/>
        </p:spPr>
        <p:txBody>
          <a:bodyPr wrap="square">
            <a:spAutoFit/>
          </a:bodyPr>
          <a:lstStyle/>
          <a:p>
            <a:pPr algn="ctr"/>
            <a:r>
              <a:rPr lang="en-GB" sz="1800" dirty="0">
                <a:effectLst/>
                <a:latin typeface="Times New Roman" panose="02020603050405020304" pitchFamily="18" charset="0"/>
                <a:ea typeface="Calibri" panose="020F0502020204030204" pitchFamily="34" charset="0"/>
              </a:rPr>
              <a:t>Displays the count of Total </a:t>
            </a:r>
            <a:r>
              <a:rPr lang="en-GB" dirty="0">
                <a:latin typeface="Times New Roman" panose="02020603050405020304" pitchFamily="18" charset="0"/>
                <a:ea typeface="Calibri" panose="020F0502020204030204" pitchFamily="34" charset="0"/>
              </a:rPr>
              <a:t>Pag</a:t>
            </a:r>
            <a:r>
              <a:rPr lang="en-GB" sz="1800" dirty="0">
                <a:effectLst/>
                <a:latin typeface="Times New Roman" panose="02020603050405020304" pitchFamily="18" charset="0"/>
                <a:ea typeface="Calibri" panose="020F0502020204030204" pitchFamily="34" charset="0"/>
              </a:rPr>
              <a:t>es</a:t>
            </a:r>
            <a:endParaRPr lang="en-IN" dirty="0"/>
          </a:p>
        </p:txBody>
      </p:sp>
      <p:sp>
        <p:nvSpPr>
          <p:cNvPr id="15" name="TextBox 14">
            <a:extLst>
              <a:ext uri="{FF2B5EF4-FFF2-40B4-BE49-F238E27FC236}">
                <a16:creationId xmlns:a16="http://schemas.microsoft.com/office/drawing/2014/main" id="{50DB473B-9D6F-FCCA-4829-98A8CB649DBC}"/>
              </a:ext>
            </a:extLst>
          </p:cNvPr>
          <p:cNvSpPr txBox="1"/>
          <p:nvPr/>
        </p:nvSpPr>
        <p:spPr>
          <a:xfrm>
            <a:off x="273104" y="1613623"/>
            <a:ext cx="1280565" cy="372449"/>
          </a:xfrm>
          <a:prstGeom prst="rect">
            <a:avLst/>
          </a:prstGeom>
          <a:noFill/>
        </p:spPr>
        <p:txBody>
          <a:bodyPr wrap="square">
            <a:spAutoFit/>
          </a:bodyPr>
          <a:lstStyle/>
          <a:p>
            <a:r>
              <a:rPr lang="en-GB" sz="1800" b="1" dirty="0">
                <a:solidFill>
                  <a:srgbClr val="000000"/>
                </a:solidFill>
                <a:latin typeface="Times New Roman" panose="02020603050405020304" pitchFamily="18" charset="0"/>
                <a:ea typeface="Calibri" panose="020F0502020204030204" pitchFamily="34" charset="0"/>
                <a:cs typeface="Mangal" panose="02040503050203030202" pitchFamily="18" charset="0"/>
              </a:rPr>
              <a:t>For </a:t>
            </a:r>
            <a:r>
              <a:rPr lang="en-GB" b="1" dirty="0">
                <a:solidFill>
                  <a:srgbClr val="000000"/>
                </a:solidFill>
                <a:latin typeface="Times New Roman" panose="02020603050405020304" pitchFamily="18" charset="0"/>
                <a:ea typeface="Calibri" panose="020F0502020204030204" pitchFamily="34" charset="0"/>
                <a:cs typeface="Mangal" panose="02040503050203030202" pitchFamily="18" charset="0"/>
              </a:rPr>
              <a:t>Manga</a:t>
            </a:r>
            <a:endParaRPr lang="en-IN" dirty="0"/>
          </a:p>
        </p:txBody>
      </p:sp>
      <p:pic>
        <p:nvPicPr>
          <p:cNvPr id="5" name="Picture 4">
            <a:extLst>
              <a:ext uri="{FF2B5EF4-FFF2-40B4-BE49-F238E27FC236}">
                <a16:creationId xmlns:a16="http://schemas.microsoft.com/office/drawing/2014/main" id="{1E7631B6-9158-2A97-222B-4313577002E5}"/>
              </a:ext>
            </a:extLst>
          </p:cNvPr>
          <p:cNvPicPr>
            <a:picLocks noChangeAspect="1"/>
          </p:cNvPicPr>
          <p:nvPr/>
        </p:nvPicPr>
        <p:blipFill>
          <a:blip r:embed="rId2"/>
          <a:stretch>
            <a:fillRect/>
          </a:stretch>
        </p:blipFill>
        <p:spPr>
          <a:xfrm>
            <a:off x="1697771" y="1586406"/>
            <a:ext cx="4144677" cy="4290713"/>
          </a:xfrm>
          <a:prstGeom prst="rect">
            <a:avLst/>
          </a:prstGeom>
        </p:spPr>
      </p:pic>
      <p:pic>
        <p:nvPicPr>
          <p:cNvPr id="7" name="Picture 6">
            <a:extLst>
              <a:ext uri="{FF2B5EF4-FFF2-40B4-BE49-F238E27FC236}">
                <a16:creationId xmlns:a16="http://schemas.microsoft.com/office/drawing/2014/main" id="{9D7894DF-6981-9C45-AE8B-CA705288EC4C}"/>
              </a:ext>
            </a:extLst>
          </p:cNvPr>
          <p:cNvPicPr>
            <a:picLocks noChangeAspect="1"/>
          </p:cNvPicPr>
          <p:nvPr/>
        </p:nvPicPr>
        <p:blipFill>
          <a:blip r:embed="rId3"/>
          <a:stretch>
            <a:fillRect/>
          </a:stretch>
        </p:blipFill>
        <p:spPr>
          <a:xfrm>
            <a:off x="6220318" y="1613623"/>
            <a:ext cx="4210315" cy="4388605"/>
          </a:xfrm>
          <a:prstGeom prst="rect">
            <a:avLst/>
          </a:prstGeom>
        </p:spPr>
      </p:pic>
    </p:spTree>
    <p:extLst>
      <p:ext uri="{BB962C8B-B14F-4D97-AF65-F5344CB8AC3E}">
        <p14:creationId xmlns:p14="http://schemas.microsoft.com/office/powerpoint/2010/main" val="371725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BD51-1945-89A7-C7EE-CF5718F5F1A6}"/>
              </a:ext>
            </a:extLst>
          </p:cNvPr>
          <p:cNvSpPr>
            <a:spLocks noGrp="1"/>
          </p:cNvSpPr>
          <p:nvPr>
            <p:ph type="title"/>
          </p:nvPr>
        </p:nvSpPr>
        <p:spPr>
          <a:xfrm>
            <a:off x="412694" y="638779"/>
            <a:ext cx="11393586" cy="882523"/>
          </a:xfrm>
        </p:spPr>
        <p:txBody>
          <a:bodyPr>
            <a:normAutofit/>
          </a:bodyPr>
          <a:lstStyle/>
          <a:p>
            <a:r>
              <a:rPr lang="en-IN" sz="4000" b="1" dirty="0">
                <a:latin typeface="Times New Roman" panose="02020603050405020304" pitchFamily="18" charset="0"/>
                <a:cs typeface="Times New Roman" panose="02020603050405020304" pitchFamily="18" charset="0"/>
              </a:rPr>
              <a:t>SUMMARY</a:t>
            </a:r>
            <a:endParaRPr lang="en-IN" sz="4000" dirty="0"/>
          </a:p>
        </p:txBody>
      </p:sp>
      <p:sp>
        <p:nvSpPr>
          <p:cNvPr id="3" name="Content Placeholder 2">
            <a:extLst>
              <a:ext uri="{FF2B5EF4-FFF2-40B4-BE49-F238E27FC236}">
                <a16:creationId xmlns:a16="http://schemas.microsoft.com/office/drawing/2014/main" id="{6F761D58-543F-20A1-73B7-2F6BEFBED8A8}"/>
              </a:ext>
            </a:extLst>
          </p:cNvPr>
          <p:cNvSpPr>
            <a:spLocks noGrp="1"/>
          </p:cNvSpPr>
          <p:nvPr>
            <p:ph idx="1"/>
          </p:nvPr>
        </p:nvSpPr>
        <p:spPr>
          <a:xfrm>
            <a:off x="515193" y="1454544"/>
            <a:ext cx="11393586" cy="5043359"/>
          </a:xfrm>
        </p:spPr>
        <p:txBody>
          <a:bodyPr>
            <a:normAutofit fontScale="32500" lnSpcReduction="20000"/>
          </a:bodyPr>
          <a:lstStyle/>
          <a:p>
            <a:pPr algn="just">
              <a:lnSpc>
                <a:spcPct val="150000"/>
              </a:lnSpc>
              <a:spcAft>
                <a:spcPts val="800"/>
              </a:spcAft>
              <a:tabLst>
                <a:tab pos="2270760" algn="l"/>
              </a:tabLst>
            </a:pPr>
            <a:r>
              <a:rPr lang="en-US" sz="8000" dirty="0">
                <a:latin typeface="Times New Roman" panose="02020603050405020304" pitchFamily="18" charset="0"/>
                <a:cs typeface="Times New Roman" panose="02020603050405020304" pitchFamily="18" charset="0"/>
              </a:rPr>
              <a:t>This project applies principles of data analytics over existing data sets for One Piece Arc.</a:t>
            </a:r>
          </a:p>
          <a:p>
            <a:pPr algn="just">
              <a:lnSpc>
                <a:spcPct val="150000"/>
              </a:lnSpc>
              <a:spcAft>
                <a:spcPts val="800"/>
              </a:spcAft>
              <a:tabLst>
                <a:tab pos="2270760" algn="l"/>
              </a:tabLst>
            </a:pPr>
            <a:r>
              <a:rPr lang="en-US" sz="8000" dirty="0">
                <a:latin typeface="Times New Roman" panose="02020603050405020304" pitchFamily="18" charset="0"/>
                <a:cs typeface="Times New Roman" panose="02020603050405020304" pitchFamily="18" charset="0"/>
              </a:rPr>
              <a:t>Here are few suggestions which is purely based on subjective &amp; objective data analysis of One Piece Arc. </a:t>
            </a:r>
          </a:p>
          <a:p>
            <a:pPr algn="just">
              <a:lnSpc>
                <a:spcPct val="150000"/>
              </a:lnSpc>
              <a:spcAft>
                <a:spcPts val="800"/>
              </a:spcAft>
              <a:tabLst>
                <a:tab pos="2270760" algn="l"/>
              </a:tabLst>
            </a:pPr>
            <a:r>
              <a:rPr lang="en-US" sz="8000" dirty="0">
                <a:latin typeface="Times New Roman" panose="02020603050405020304" pitchFamily="18" charset="0"/>
                <a:cs typeface="Times New Roman" panose="02020603050405020304" pitchFamily="18" charset="0"/>
              </a:rPr>
              <a:t>According to the dataset, t</a:t>
            </a:r>
            <a:r>
              <a:rPr lang="en-US" sz="8000" dirty="0">
                <a:effectLst/>
                <a:latin typeface="Times New Roman" panose="02020603050405020304" pitchFamily="18" charset="0"/>
                <a:ea typeface="Calibri" panose="020F0502020204030204" pitchFamily="34" charset="0"/>
              </a:rPr>
              <a:t>he success of any anime depends on its viewers and similarly the success of any manga depends on its readers.</a:t>
            </a:r>
            <a:endParaRPr lang="en-US" sz="8000" dirty="0">
              <a:latin typeface="Times New Roman" panose="02020603050405020304" pitchFamily="18" charset="0"/>
              <a:cs typeface="Times New Roman" panose="02020603050405020304" pitchFamily="18" charset="0"/>
            </a:endParaRPr>
          </a:p>
          <a:p>
            <a:pPr algn="just">
              <a:lnSpc>
                <a:spcPct val="150000"/>
              </a:lnSpc>
              <a:spcAft>
                <a:spcPts val="800"/>
              </a:spcAft>
              <a:tabLst>
                <a:tab pos="2270760" algn="l"/>
              </a:tabLst>
            </a:pPr>
            <a:r>
              <a:rPr lang="en-US" sz="8000" dirty="0">
                <a:effectLst/>
                <a:latin typeface="Times New Roman" panose="02020603050405020304" pitchFamily="18" charset="0"/>
                <a:ea typeface="Calibri" panose="020F0502020204030204" pitchFamily="34" charset="0"/>
                <a:cs typeface="Mangal" panose="02040503050203030202" pitchFamily="18" charset="0"/>
              </a:rPr>
              <a:t>The availability of a particular content to a particular audience can be increased if author provides with a good plot or arc.</a:t>
            </a:r>
            <a:endParaRPr lang="en-IN" dirty="0"/>
          </a:p>
        </p:txBody>
      </p:sp>
    </p:spTree>
    <p:extLst>
      <p:ext uri="{BB962C8B-B14F-4D97-AF65-F5344CB8AC3E}">
        <p14:creationId xmlns:p14="http://schemas.microsoft.com/office/powerpoint/2010/main" val="218633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4444-CEBD-28FD-F192-15D6AA03420A}"/>
              </a:ext>
            </a:extLst>
          </p:cNvPr>
          <p:cNvSpPr>
            <a:spLocks noGrp="1"/>
          </p:cNvSpPr>
          <p:nvPr>
            <p:ph type="title"/>
          </p:nvPr>
        </p:nvSpPr>
        <p:spPr>
          <a:xfrm>
            <a:off x="488219" y="1116211"/>
            <a:ext cx="10972800" cy="4499661"/>
          </a:xfrm>
        </p:spPr>
        <p:txBody>
          <a:bodyPr>
            <a:normAutofit/>
          </a:bodyPr>
          <a:lstStyle/>
          <a:p>
            <a:r>
              <a:rPr lang="en-GB" b="1" dirty="0">
                <a:latin typeface="Times New Roman" panose="02020603050405020304" pitchFamily="18" charset="0"/>
                <a:cs typeface="Times New Roman" panose="02020603050405020304" pitchFamily="18" charset="0"/>
              </a:rPr>
              <a:t>NOTE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project is converted into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“Menu Driven Program”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This we be explained.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61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ABAA35-391C-A9C7-09AC-1B6EB006860B}"/>
              </a:ext>
            </a:extLst>
          </p:cNvPr>
          <p:cNvPicPr>
            <a:picLocks noChangeAspect="1"/>
          </p:cNvPicPr>
          <p:nvPr/>
        </p:nvPicPr>
        <p:blipFill>
          <a:blip r:embed="rId2"/>
          <a:stretch>
            <a:fillRect/>
          </a:stretch>
        </p:blipFill>
        <p:spPr>
          <a:xfrm>
            <a:off x="0" y="955114"/>
            <a:ext cx="12192000" cy="5583799"/>
          </a:xfrm>
          <a:prstGeom prst="rect">
            <a:avLst/>
          </a:prstGeom>
        </p:spPr>
      </p:pic>
    </p:spTree>
    <p:extLst>
      <p:ext uri="{BB962C8B-B14F-4D97-AF65-F5344CB8AC3E}">
        <p14:creationId xmlns:p14="http://schemas.microsoft.com/office/powerpoint/2010/main" val="10906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6AD2-C119-70B5-7638-C90353C4CE9C}"/>
              </a:ext>
            </a:extLst>
          </p:cNvPr>
          <p:cNvSpPr>
            <a:spLocks noGrp="1"/>
          </p:cNvSpPr>
          <p:nvPr>
            <p:ph type="title"/>
          </p:nvPr>
        </p:nvSpPr>
        <p:spPr>
          <a:xfrm>
            <a:off x="412694" y="731836"/>
            <a:ext cx="11353125" cy="951307"/>
          </a:xfrm>
        </p:spPr>
        <p:txBody>
          <a:bodyPr>
            <a:normAutofit/>
          </a:bodyPr>
          <a:lstStyle/>
          <a:p>
            <a:r>
              <a:rPr lang="en-US" sz="4400" b="1" dirty="0">
                <a:solidFill>
                  <a:schemeClr val="tx2">
                    <a:lumMod val="60000"/>
                    <a:lumOff val="40000"/>
                  </a:schemeClr>
                </a:solidFill>
                <a:latin typeface="Times New Roman" panose="02020603050405020304" pitchFamily="18" charset="0"/>
                <a:ea typeface="Garamond"/>
                <a:cs typeface="Times New Roman" panose="02020603050405020304" pitchFamily="18" charset="0"/>
                <a:sym typeface="Rockwell"/>
              </a:rPr>
              <a:t>CONTENTS:</a:t>
            </a:r>
            <a:endParaRPr lang="en-IN"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F1C7407B-49B5-7210-7028-EBCF897E86F1}"/>
              </a:ext>
            </a:extLst>
          </p:cNvPr>
          <p:cNvSpPr>
            <a:spLocks noGrp="1"/>
          </p:cNvSpPr>
          <p:nvPr>
            <p:ph idx="1"/>
          </p:nvPr>
        </p:nvSpPr>
        <p:spPr>
          <a:xfrm>
            <a:off x="609599" y="1683143"/>
            <a:ext cx="11059115" cy="4443021"/>
          </a:xfrm>
        </p:spPr>
        <p:txBody>
          <a:bodyPr>
            <a:normAutofit lnSpcReduction="10000"/>
          </a:bodyPr>
          <a:lstStyle/>
          <a:p>
            <a:pPr marL="0" indent="0">
              <a:buNone/>
            </a:pPr>
            <a:r>
              <a:rPr lang="en-IN" b="1" dirty="0">
                <a:latin typeface="Times New Roman" panose="02020603050405020304" pitchFamily="18" charset="0"/>
                <a:ea typeface="Garamond"/>
                <a:cs typeface="Times New Roman" panose="02020603050405020304" pitchFamily="18" charset="0"/>
                <a:sym typeface="Rockwell"/>
              </a:rPr>
              <a:t>1</a:t>
            </a:r>
            <a:r>
              <a:rPr lang="en-IN" sz="3200" b="1" dirty="0">
                <a:latin typeface="Times New Roman" panose="02020603050405020304" pitchFamily="18" charset="0"/>
                <a:ea typeface="Garamond"/>
                <a:cs typeface="Times New Roman" panose="02020603050405020304" pitchFamily="18" charset="0"/>
                <a:sym typeface="Rockwell"/>
              </a:rPr>
              <a:t>.</a:t>
            </a:r>
            <a:r>
              <a:rPr lang="en-IN" b="1" dirty="0">
                <a:latin typeface="Times New Roman" panose="02020603050405020304" pitchFamily="18" charset="0"/>
                <a:ea typeface="Garamond"/>
                <a:cs typeface="Times New Roman" panose="02020603050405020304" pitchFamily="18" charset="0"/>
                <a:sym typeface="Rockwell"/>
              </a:rPr>
              <a:t> </a:t>
            </a:r>
            <a:r>
              <a:rPr lang="en-IN" sz="3200" b="1" dirty="0">
                <a:latin typeface="Times New Roman" panose="02020603050405020304" pitchFamily="18" charset="0"/>
                <a:ea typeface="Garamond"/>
                <a:cs typeface="Times New Roman" panose="02020603050405020304" pitchFamily="18" charset="0"/>
                <a:sym typeface="Rockwell"/>
              </a:rPr>
              <a:t>Overview</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2</a:t>
            </a:r>
            <a:r>
              <a:rPr lang="en-IN" b="1" dirty="0">
                <a:latin typeface="Times New Roman" panose="02020603050405020304" pitchFamily="18" charset="0"/>
                <a:ea typeface="Garamond"/>
                <a:cs typeface="Times New Roman" panose="02020603050405020304" pitchFamily="18" charset="0"/>
                <a:sym typeface="Rockwell"/>
              </a:rPr>
              <a:t>. </a:t>
            </a:r>
            <a:r>
              <a:rPr lang="en-US" sz="3200" b="1" dirty="0">
                <a:latin typeface="Times New Roman" panose="02020603050405020304" pitchFamily="18" charset="0"/>
                <a:ea typeface="Garamond"/>
                <a:cs typeface="Times New Roman" panose="02020603050405020304" pitchFamily="18" charset="0"/>
                <a:sym typeface="Rockwell"/>
              </a:rPr>
              <a:t>Technologies Used</a:t>
            </a:r>
          </a:p>
          <a:p>
            <a:pPr marL="0" indent="0">
              <a:buNone/>
            </a:pPr>
            <a:r>
              <a:rPr lang="en-IN" b="1" dirty="0">
                <a:latin typeface="Times New Roman" panose="02020603050405020304" pitchFamily="18" charset="0"/>
                <a:ea typeface="Garamond"/>
                <a:cs typeface="Times New Roman" panose="02020603050405020304" pitchFamily="18" charset="0"/>
                <a:sym typeface="Rockwell"/>
              </a:rPr>
              <a:t>3</a:t>
            </a:r>
            <a:r>
              <a:rPr lang="en-IN" sz="3200" b="1" dirty="0">
                <a:latin typeface="Times New Roman" panose="02020603050405020304" pitchFamily="18" charset="0"/>
                <a:ea typeface="Garamond"/>
                <a:cs typeface="Times New Roman" panose="02020603050405020304" pitchFamily="18" charset="0"/>
                <a:sym typeface="Rockwell"/>
              </a:rPr>
              <a:t>. Module Wise Breakup</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4. Explanation</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5</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Data Extraction</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6</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Data Cleaning</a:t>
            </a:r>
          </a:p>
          <a:p>
            <a:pPr marL="0" indent="0">
              <a:buNone/>
            </a:pPr>
            <a:r>
              <a:rPr lang="en-IN" sz="3200" b="1" dirty="0">
                <a:latin typeface="Times New Roman" panose="02020603050405020304" pitchFamily="18" charset="0"/>
                <a:ea typeface="Garamond"/>
                <a:cs typeface="Times New Roman" panose="02020603050405020304" pitchFamily="18" charset="0"/>
                <a:sym typeface="Rockwell"/>
              </a:rPr>
              <a:t>7</a:t>
            </a:r>
            <a:r>
              <a:rPr lang="en-IN" b="1" dirty="0">
                <a:latin typeface="Times New Roman" panose="02020603050405020304" pitchFamily="18" charset="0"/>
                <a:ea typeface="Garamond"/>
                <a:cs typeface="Times New Roman" panose="02020603050405020304" pitchFamily="18" charset="0"/>
                <a:sym typeface="Rockwell"/>
              </a:rPr>
              <a:t>.</a:t>
            </a:r>
            <a:r>
              <a:rPr lang="en-IN" sz="3200" b="1" dirty="0">
                <a:latin typeface="Times New Roman" panose="02020603050405020304" pitchFamily="18" charset="0"/>
                <a:ea typeface="Garamond"/>
                <a:cs typeface="Times New Roman" panose="02020603050405020304" pitchFamily="18" charset="0"/>
                <a:sym typeface="Rockwell"/>
              </a:rPr>
              <a:t> Data </a:t>
            </a:r>
            <a:r>
              <a:rPr lang="en-IN" sz="3200" b="1" dirty="0" err="1">
                <a:latin typeface="Times New Roman" panose="02020603050405020304" pitchFamily="18" charset="0"/>
                <a:ea typeface="Garamond"/>
                <a:cs typeface="Times New Roman" panose="02020603050405020304" pitchFamily="18" charset="0"/>
                <a:sym typeface="Rockwell"/>
              </a:rPr>
              <a:t>Vizualization</a:t>
            </a:r>
            <a:endParaRPr lang="en-US" sz="3200" b="1" dirty="0">
              <a:latin typeface="Times New Roman" panose="02020603050405020304" pitchFamily="18" charset="0"/>
              <a:ea typeface="Garamond"/>
              <a:cs typeface="Times New Roman" panose="02020603050405020304" pitchFamily="18" charset="0"/>
              <a:sym typeface="Rockwell"/>
            </a:endParaRPr>
          </a:p>
          <a:p>
            <a:pPr marL="0" indent="0">
              <a:buNone/>
            </a:pPr>
            <a:r>
              <a:rPr lang="en-IN" b="1" dirty="0">
                <a:latin typeface="Times New Roman" panose="02020603050405020304" pitchFamily="18" charset="0"/>
                <a:ea typeface="Garamond"/>
                <a:cs typeface="Times New Roman" panose="02020603050405020304" pitchFamily="18" charset="0"/>
                <a:sym typeface="Rockwell"/>
              </a:rPr>
              <a:t>8</a:t>
            </a:r>
            <a:r>
              <a:rPr lang="en-US" b="1" dirty="0">
                <a:latin typeface="Times New Roman" panose="02020603050405020304" pitchFamily="18" charset="0"/>
                <a:ea typeface="Garamond"/>
                <a:cs typeface="Times New Roman" panose="02020603050405020304" pitchFamily="18" charset="0"/>
                <a:sym typeface="Rockwell"/>
              </a:rPr>
              <a:t>.</a:t>
            </a:r>
            <a:r>
              <a:rPr lang="en-US" sz="3200" b="1" dirty="0">
                <a:latin typeface="Times New Roman" panose="02020603050405020304" pitchFamily="18" charset="0"/>
                <a:ea typeface="Garamond"/>
                <a:cs typeface="Times New Roman" panose="02020603050405020304" pitchFamily="18" charset="0"/>
                <a:sym typeface="Rockwell"/>
              </a:rPr>
              <a:t> </a:t>
            </a:r>
            <a:r>
              <a:rPr lang="en-US" sz="3200" b="1" dirty="0">
                <a:solidFill>
                  <a:schemeClr val="tx1"/>
                </a:solidFill>
                <a:latin typeface="Times New Roman" panose="02020603050405020304" pitchFamily="18" charset="0"/>
                <a:ea typeface="Garamond"/>
                <a:cs typeface="Times New Roman" panose="02020603050405020304" pitchFamily="18" charset="0"/>
                <a:sym typeface="Rockwell"/>
              </a:rPr>
              <a:t>Summary</a:t>
            </a:r>
            <a:endParaRPr lang="en-IN" sz="3200" b="1" dirty="0">
              <a:latin typeface="Times New Roman" panose="02020603050405020304" pitchFamily="18" charset="0"/>
              <a:ea typeface="Garamond"/>
              <a:cs typeface="Times New Roman" panose="02020603050405020304" pitchFamily="18" charset="0"/>
              <a:sym typeface="Rockwell"/>
            </a:endParaRPr>
          </a:p>
        </p:txBody>
      </p:sp>
    </p:spTree>
    <p:extLst>
      <p:ext uri="{BB962C8B-B14F-4D97-AF65-F5344CB8AC3E}">
        <p14:creationId xmlns:p14="http://schemas.microsoft.com/office/powerpoint/2010/main" val="38212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ABF3-B0ED-9CF7-AB01-ECBCB617F68C}"/>
              </a:ext>
            </a:extLst>
          </p:cNvPr>
          <p:cNvSpPr>
            <a:spLocks noGrp="1"/>
          </p:cNvSpPr>
          <p:nvPr>
            <p:ph type="title"/>
          </p:nvPr>
        </p:nvSpPr>
        <p:spPr>
          <a:xfrm>
            <a:off x="412694" y="949501"/>
            <a:ext cx="11394676" cy="810735"/>
          </a:xfrm>
        </p:spPr>
        <p:txBody>
          <a:bodyPr>
            <a:normAutofit/>
          </a:bodyPr>
          <a:lstStyle/>
          <a:p>
            <a:r>
              <a:rPr lang="en-US" sz="4000" b="1" dirty="0">
                <a:latin typeface="Times New Roman" panose="02020603050405020304" pitchFamily="18" charset="0"/>
                <a:cs typeface="Times New Roman" panose="02020603050405020304" pitchFamily="18" charset="0"/>
              </a:rPr>
              <a:t>OVERVIEW</a:t>
            </a:r>
            <a:endParaRPr lang="en-IN" dirty="0"/>
          </a:p>
        </p:txBody>
      </p:sp>
      <p:sp>
        <p:nvSpPr>
          <p:cNvPr id="3" name="Content Placeholder 2">
            <a:extLst>
              <a:ext uri="{FF2B5EF4-FFF2-40B4-BE49-F238E27FC236}">
                <a16:creationId xmlns:a16="http://schemas.microsoft.com/office/drawing/2014/main" id="{52B29895-7D32-D752-E244-7B97591B1B0C}"/>
              </a:ext>
            </a:extLst>
          </p:cNvPr>
          <p:cNvSpPr>
            <a:spLocks noGrp="1"/>
          </p:cNvSpPr>
          <p:nvPr>
            <p:ph idx="1"/>
          </p:nvPr>
        </p:nvSpPr>
        <p:spPr>
          <a:xfrm>
            <a:off x="609599" y="1830388"/>
            <a:ext cx="11197771" cy="4525963"/>
          </a:xfrm>
        </p:spPr>
        <p:txBody>
          <a:bodyPr>
            <a:normAutofit fontScale="92500" lnSpcReduction="10000"/>
          </a:bodyPr>
          <a:lstStyle/>
          <a:p>
            <a:r>
              <a:rPr lang="en-US" sz="2000" dirty="0">
                <a:effectLst/>
                <a:latin typeface="Times New Roman" panose="02020603050405020304" pitchFamily="18" charset="0"/>
                <a:ea typeface="Calibri" panose="020F0502020204030204" pitchFamily="34" charset="0"/>
                <a:cs typeface="Mangal" panose="02040503050203030202" pitchFamily="18" charset="0"/>
              </a:rPr>
              <a:t>One Piece is a Manga written and illustrated by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Eiichiro</a:t>
            </a:r>
            <a:r>
              <a:rPr lang="en-US" sz="2000" dirty="0">
                <a:effectLst/>
                <a:latin typeface="Times New Roman" panose="02020603050405020304" pitchFamily="18" charset="0"/>
                <a:ea typeface="Calibri" panose="020F0502020204030204" pitchFamily="34" charset="0"/>
                <a:cs typeface="Mangal" panose="02040503050203030202" pitchFamily="18" charset="0"/>
              </a:rPr>
              <a:t> Oda and published in Weekly by Shonen Jump magazine since the year 1997, which tells the adventures of Monkey D.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Luffy</a:t>
            </a:r>
            <a:r>
              <a:rPr lang="en-US" sz="2000" dirty="0">
                <a:effectLst/>
                <a:latin typeface="Times New Roman" panose="02020603050405020304" pitchFamily="18" charset="0"/>
                <a:ea typeface="Calibri" panose="020F0502020204030204" pitchFamily="34" charset="0"/>
                <a:cs typeface="Mangal" panose="02040503050203030202" pitchFamily="18" charset="0"/>
              </a:rPr>
              <a:t> and the Straw Hat Pirates in search of the One Piece treasure.</a:t>
            </a:r>
          </a:p>
          <a:p>
            <a:r>
              <a:rPr lang="en-US" sz="2200" dirty="0">
                <a:effectLst/>
                <a:latin typeface="Times New Roman" panose="02020603050405020304" pitchFamily="18" charset="0"/>
                <a:ea typeface="Calibri" panose="020F0502020204030204" pitchFamily="34" charset="0"/>
              </a:rPr>
              <a:t>In today’s world the entertainment industry is focusing on more entertaining animations to provide a better viewing experience. </a:t>
            </a:r>
            <a:endParaRPr lang="en-US" sz="3000" dirty="0">
              <a:solidFill>
                <a:srgbClr val="000000"/>
              </a:solidFill>
              <a:effectLst/>
              <a:latin typeface="Times New Roman" panose="02020603050405020304" pitchFamily="18" charset="0"/>
              <a:ea typeface="Calibri" panose="020F0502020204030204" pitchFamily="34" charset="0"/>
            </a:endParaRPr>
          </a:p>
          <a:p>
            <a:r>
              <a:rPr lang="en-US" sz="2000" dirty="0">
                <a:solidFill>
                  <a:srgbClr val="000000"/>
                </a:solidFill>
                <a:effectLst/>
                <a:latin typeface="Times New Roman" panose="02020603050405020304" pitchFamily="18" charset="0"/>
                <a:ea typeface="Calibri" panose="020F0502020204030204" pitchFamily="34" charset="0"/>
              </a:rPr>
              <a:t>As each sector of the market is growing, data is building up day by day, we need to keep the record of the data which can be helpful for the analytics and evaluation. </a:t>
            </a:r>
          </a:p>
          <a:p>
            <a:r>
              <a:rPr lang="en-US" sz="2000" dirty="0">
                <a:solidFill>
                  <a:srgbClr val="000000"/>
                </a:solidFill>
                <a:effectLst/>
                <a:latin typeface="Times New Roman" panose="02020603050405020304" pitchFamily="18" charset="0"/>
                <a:ea typeface="Calibri" panose="020F0502020204030204" pitchFamily="34" charset="0"/>
              </a:rPr>
              <a:t>This dataset is used to analyze arcs in One Piece</a:t>
            </a:r>
            <a:r>
              <a:rPr lang="en-US" sz="2000" dirty="0">
                <a:solidFill>
                  <a:srgbClr val="000000"/>
                </a:solidFill>
                <a:latin typeface="Times New Roman" panose="02020603050405020304" pitchFamily="18" charset="0"/>
                <a:ea typeface="Calibri" panose="020F0502020204030204" pitchFamily="34" charset="0"/>
              </a:rPr>
              <a:t>.</a:t>
            </a:r>
          </a:p>
          <a:p>
            <a:r>
              <a:rPr lang="en-US" sz="2000" dirty="0">
                <a:latin typeface="Times New Roman" panose="02020603050405020304" pitchFamily="18" charset="0"/>
                <a:cs typeface="Times New Roman" panose="02020603050405020304" pitchFamily="18" charset="0"/>
              </a:rPr>
              <a:t>Before analyzing and visualization we need the raw data, and this raw data can be gathered from different open-source data websites available on the internet like “Kaggle”. </a:t>
            </a:r>
          </a:p>
          <a:p>
            <a:r>
              <a:rPr lang="en-US" sz="2000" dirty="0">
                <a:latin typeface="Times New Roman" panose="02020603050405020304" pitchFamily="18" charset="0"/>
                <a:cs typeface="Times New Roman" panose="02020603050405020304" pitchFamily="18" charset="0"/>
              </a:rPr>
              <a:t>This data will be in raw CSV form, it may be individual subunits of data or the complete dataset containing all the groups of files.</a:t>
            </a:r>
          </a:p>
          <a:p>
            <a:r>
              <a:rPr lang="en-US" sz="2000" dirty="0">
                <a:latin typeface="Times New Roman" panose="02020603050405020304" pitchFamily="18" charset="0"/>
                <a:cs typeface="Times New Roman" panose="02020603050405020304" pitchFamily="18" charset="0"/>
              </a:rPr>
              <a:t>Our project applies principles of data analytics over large existing data sets to effectively predict.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WEBSITE LINK: </a:t>
            </a: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https://www.kaggle.com/datasets/tarundalal/one-piece-arcs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35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36D2-6A1D-1C4E-47FF-FAD128ADED0D}"/>
              </a:ext>
            </a:extLst>
          </p:cNvPr>
          <p:cNvSpPr>
            <a:spLocks noGrp="1"/>
          </p:cNvSpPr>
          <p:nvPr>
            <p:ph type="title"/>
          </p:nvPr>
        </p:nvSpPr>
        <p:spPr>
          <a:xfrm>
            <a:off x="396510" y="753546"/>
            <a:ext cx="11442137" cy="1143000"/>
          </a:xfrm>
        </p:spPr>
        <p:txBody>
          <a:bodyPr>
            <a:normAutofit/>
          </a:bodyPr>
          <a:lstStyle/>
          <a:p>
            <a:r>
              <a:rPr lang="en-US" sz="4000" b="1" dirty="0">
                <a:latin typeface="Times New Roman" panose="02020603050405020304" pitchFamily="18" charset="0"/>
                <a:cs typeface="Times New Roman" panose="02020603050405020304" pitchFamily="18" charset="0"/>
              </a:rPr>
              <a:t>TECHNOLOGIES USED</a:t>
            </a:r>
            <a:endParaRPr lang="en-IN" dirty="0"/>
          </a:p>
        </p:txBody>
      </p:sp>
      <p:sp>
        <p:nvSpPr>
          <p:cNvPr id="3" name="Content Placeholder 2">
            <a:extLst>
              <a:ext uri="{FF2B5EF4-FFF2-40B4-BE49-F238E27FC236}">
                <a16:creationId xmlns:a16="http://schemas.microsoft.com/office/drawing/2014/main" id="{BA2CFD52-A991-9173-4DC2-BB73AA554314}"/>
              </a:ext>
            </a:extLst>
          </p:cNvPr>
          <p:cNvSpPr>
            <a:spLocks noGrp="1"/>
          </p:cNvSpPr>
          <p:nvPr>
            <p:ph idx="1"/>
          </p:nvPr>
        </p:nvSpPr>
        <p:spPr>
          <a:xfrm>
            <a:off x="609600" y="1896546"/>
            <a:ext cx="9262868" cy="4525963"/>
          </a:xfrm>
        </p:spPr>
        <p:txBody>
          <a:bodyPr>
            <a:normAutofit fontScale="70000" lnSpcReduction="20000"/>
          </a:bodyPr>
          <a:lstStyle/>
          <a:p>
            <a:pPr marL="0" indent="0">
              <a:buNone/>
            </a:pPr>
            <a:r>
              <a:rPr lang="en-GB" sz="3400" b="1" dirty="0">
                <a:latin typeface="Times New Roman" panose="02020603050405020304" pitchFamily="18" charset="0"/>
                <a:cs typeface="Times New Roman" panose="02020603050405020304" pitchFamily="18" charset="0"/>
              </a:rPr>
              <a:t>Python</a:t>
            </a:r>
          </a:p>
          <a:p>
            <a:r>
              <a:rPr lang="en-US" sz="3400" i="0" dirty="0">
                <a:effectLst/>
                <a:latin typeface="Times New Roman" panose="02020603050405020304" pitchFamily="18" charset="0"/>
                <a:cs typeface="Times New Roman" panose="02020603050405020304" pitchFamily="18" charset="0"/>
              </a:rPr>
              <a:t>Python is the programming language of choice for data scientists</a:t>
            </a:r>
            <a:r>
              <a:rPr lang="en-US" sz="3400" b="0" i="0" dirty="0">
                <a:effectLst/>
                <a:latin typeface="Times New Roman" panose="02020603050405020304" pitchFamily="18" charset="0"/>
                <a:cs typeface="Times New Roman" panose="02020603050405020304" pitchFamily="18" charset="0"/>
              </a:rPr>
              <a:t>.</a:t>
            </a:r>
          </a:p>
          <a:p>
            <a:r>
              <a:rPr lang="en-US" sz="3400" b="0" i="0" dirty="0">
                <a:effectLst/>
                <a:latin typeface="Times New Roman" panose="02020603050405020304" pitchFamily="18" charset="0"/>
                <a:cs typeface="Times New Roman" panose="02020603050405020304" pitchFamily="18" charset="0"/>
              </a:rPr>
              <a:t>Although it wasn't the first primary programming language, its popularity has grown throughout the years.</a:t>
            </a:r>
          </a:p>
          <a:p>
            <a:pPr marL="0" indent="0">
              <a:buNone/>
            </a:pPr>
            <a:endParaRPr lang="en-US" sz="3400" b="0" i="0" dirty="0">
              <a:effectLst/>
              <a:latin typeface="Times New Roman" panose="02020603050405020304" pitchFamily="18" charset="0"/>
              <a:cs typeface="Times New Roman" panose="02020603050405020304" pitchFamily="18" charset="0"/>
            </a:endParaRPr>
          </a:p>
          <a:p>
            <a:pPr marL="0" indent="0">
              <a:buNone/>
            </a:pPr>
            <a:r>
              <a:rPr lang="en-IN" sz="3400" b="1" dirty="0" err="1">
                <a:latin typeface="Times New Roman" panose="02020603050405020304" pitchFamily="18" charset="0"/>
                <a:cs typeface="Times New Roman" panose="02020603050405020304" pitchFamily="18" charset="0"/>
              </a:rPr>
              <a:t>Jupyter</a:t>
            </a:r>
            <a:r>
              <a:rPr lang="en-IN" sz="3400" b="1" dirty="0">
                <a:latin typeface="Times New Roman" panose="02020603050405020304" pitchFamily="18" charset="0"/>
                <a:cs typeface="Times New Roman" panose="02020603050405020304" pitchFamily="18" charset="0"/>
              </a:rPr>
              <a:t> Notebook</a:t>
            </a:r>
          </a:p>
          <a:p>
            <a:r>
              <a:rPr lang="en-US" sz="3400" dirty="0">
                <a:solidFill>
                  <a:srgbClr val="333333"/>
                </a:solidFill>
                <a:latin typeface="Times New Roman" panose="02020603050405020304" pitchFamily="18" charset="0"/>
                <a:cs typeface="Times New Roman" panose="02020603050405020304" pitchFamily="18" charset="0"/>
              </a:rPr>
              <a:t>It </a:t>
            </a:r>
            <a:r>
              <a:rPr lang="en-US" sz="3400" b="0" i="0" dirty="0">
                <a:solidFill>
                  <a:srgbClr val="333333"/>
                </a:solidFill>
                <a:effectLst/>
                <a:latin typeface="Times New Roman" panose="02020603050405020304" pitchFamily="18" charset="0"/>
                <a:cs typeface="Times New Roman" panose="02020603050405020304" pitchFamily="18" charset="0"/>
              </a:rPr>
              <a:t>is the original web application for creating and sharing computational documents. It offers a simple, streamlined, document-centric experience.</a:t>
            </a:r>
          </a:p>
          <a:p>
            <a:r>
              <a:rPr lang="en-US" sz="3400" dirty="0">
                <a:latin typeface="Times New Roman" panose="02020603050405020304" pitchFamily="18" charset="0"/>
                <a:cs typeface="Times New Roman" panose="02020603050405020304" pitchFamily="18" charset="0"/>
              </a:rPr>
              <a:t>It </a:t>
            </a:r>
            <a:r>
              <a:rPr lang="en-US" sz="3400" b="0" i="0" dirty="0">
                <a:effectLst/>
                <a:latin typeface="Times New Roman" panose="02020603050405020304" pitchFamily="18" charset="0"/>
                <a:cs typeface="Times New Roman" panose="02020603050405020304" pitchFamily="18" charset="0"/>
              </a:rPr>
              <a:t>is </a:t>
            </a:r>
            <a:r>
              <a:rPr lang="en-US" sz="3400" i="0" dirty="0">
                <a:effectLst/>
                <a:latin typeface="Times New Roman" panose="02020603050405020304" pitchFamily="18" charset="0"/>
                <a:cs typeface="Times New Roman" panose="02020603050405020304" pitchFamily="18" charset="0"/>
              </a:rPr>
              <a:t>one of the most popular code editors used by data scientists today</a:t>
            </a:r>
            <a:r>
              <a:rPr lang="en-US" sz="3400" b="0" i="0" dirty="0">
                <a:effectLst/>
                <a:latin typeface="Times New Roman" panose="02020603050405020304" pitchFamily="18" charset="0"/>
                <a:cs typeface="Times New Roman" panose="02020603050405020304" pitchFamily="18" charset="0"/>
              </a:rPr>
              <a:t>.</a:t>
            </a:r>
          </a:p>
          <a:p>
            <a:r>
              <a:rPr lang="en-US" sz="3400" b="0" i="0" dirty="0">
                <a:effectLst/>
                <a:latin typeface="Times New Roman" panose="02020603050405020304" pitchFamily="18" charset="0"/>
                <a:cs typeface="Times New Roman" panose="02020603050405020304" pitchFamily="18" charset="0"/>
              </a:rPr>
              <a:t>Its application makes creating and sharing notebooks simple, as well as performing end-to-end data science workflows in a single document</a:t>
            </a:r>
          </a:p>
          <a:p>
            <a:pPr marL="0" indent="0">
              <a:buNone/>
            </a:pPr>
            <a:endParaRPr lang="en-US" sz="3200" b="0" i="0" dirty="0">
              <a:effectLst/>
              <a:latin typeface="Times New Roman" panose="02020603050405020304" pitchFamily="18" charset="0"/>
              <a:cs typeface="Times New Roman" panose="02020603050405020304" pitchFamily="18" charset="0"/>
            </a:endParaRPr>
          </a:p>
          <a:p>
            <a:endParaRPr lang="en-US" sz="32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44BDA5DF-4F47-DCA1-13A6-8856895FA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2468" y="1818579"/>
            <a:ext cx="1828428" cy="2003543"/>
          </a:xfrm>
          <a:prstGeom prst="rect">
            <a:avLst/>
          </a:prstGeom>
        </p:spPr>
      </p:pic>
      <p:pic>
        <p:nvPicPr>
          <p:cNvPr id="11" name="Picture 10">
            <a:extLst>
              <a:ext uri="{FF2B5EF4-FFF2-40B4-BE49-F238E27FC236}">
                <a16:creationId xmlns:a16="http://schemas.microsoft.com/office/drawing/2014/main" id="{3499FDCE-0A10-4EC3-447D-8012E98FB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2468" y="3888280"/>
            <a:ext cx="2129177" cy="2468071"/>
          </a:xfrm>
          <a:prstGeom prst="rect">
            <a:avLst/>
          </a:prstGeom>
        </p:spPr>
      </p:pic>
    </p:spTree>
    <p:extLst>
      <p:ext uri="{BB962C8B-B14F-4D97-AF65-F5344CB8AC3E}">
        <p14:creationId xmlns:p14="http://schemas.microsoft.com/office/powerpoint/2010/main" val="11421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C31E-92EA-8A5A-852B-D5B68759DDFE}"/>
              </a:ext>
            </a:extLst>
          </p:cNvPr>
          <p:cNvSpPr>
            <a:spLocks noGrp="1"/>
          </p:cNvSpPr>
          <p:nvPr>
            <p:ph type="title"/>
          </p:nvPr>
        </p:nvSpPr>
        <p:spPr>
          <a:xfrm>
            <a:off x="420786" y="634732"/>
            <a:ext cx="11369310" cy="823419"/>
          </a:xfrm>
        </p:spPr>
        <p:txBody>
          <a:bodyPr>
            <a:normAutofit/>
          </a:bodyPr>
          <a:lstStyle/>
          <a:p>
            <a:r>
              <a:rPr lang="en-IN" sz="2000" b="1" dirty="0">
                <a:latin typeface="Times New Roman" panose="02020603050405020304" pitchFamily="18" charset="0"/>
                <a:cs typeface="Times New Roman" panose="02020603050405020304" pitchFamily="18" charset="0"/>
              </a:rPr>
              <a:t>TECHNOLOGIES USED CONT…</a:t>
            </a:r>
            <a:endParaRPr lang="en-IN" sz="4000" dirty="0"/>
          </a:p>
        </p:txBody>
      </p:sp>
      <p:sp>
        <p:nvSpPr>
          <p:cNvPr id="3" name="Content Placeholder 2">
            <a:extLst>
              <a:ext uri="{FF2B5EF4-FFF2-40B4-BE49-F238E27FC236}">
                <a16:creationId xmlns:a16="http://schemas.microsoft.com/office/drawing/2014/main" id="{3A88A357-E3D0-F81D-357B-6AC06F415F59}"/>
              </a:ext>
            </a:extLst>
          </p:cNvPr>
          <p:cNvSpPr>
            <a:spLocks noGrp="1"/>
          </p:cNvSpPr>
          <p:nvPr>
            <p:ph idx="1"/>
          </p:nvPr>
        </p:nvSpPr>
        <p:spPr>
          <a:xfrm>
            <a:off x="570103" y="1697305"/>
            <a:ext cx="7280135" cy="4525963"/>
          </a:xfrm>
        </p:spPr>
        <p:txBody>
          <a:bodyPr>
            <a:normAutofit fontScale="85000" lnSpcReduction="10000"/>
          </a:bodyPr>
          <a:lstStyle/>
          <a:p>
            <a:pPr marL="0" indent="0">
              <a:buNone/>
            </a:pPr>
            <a:r>
              <a:rPr lang="en-GB" b="1" dirty="0">
                <a:latin typeface="Times New Roman" panose="02020603050405020304" pitchFamily="18" charset="0"/>
                <a:cs typeface="Times New Roman" panose="02020603050405020304" pitchFamily="18" charset="0"/>
              </a:rPr>
              <a:t>LIBRARIES IMPORTED</a:t>
            </a:r>
          </a:p>
          <a:p>
            <a:pPr marL="0" indent="0">
              <a:buNone/>
            </a:pPr>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NumPy</a:t>
            </a:r>
            <a:r>
              <a:rPr lang="en-GB" dirty="0">
                <a:latin typeface="Times New Roman" panose="02020603050405020304" pitchFamily="18" charset="0"/>
                <a:cs typeface="Times New Roman" panose="02020603050405020304" pitchFamily="18" charset="0"/>
              </a:rPr>
              <a:t> is a </a:t>
            </a:r>
            <a:r>
              <a:rPr lang="en-GB" i="0" dirty="0">
                <a:solidFill>
                  <a:srgbClr val="202124"/>
                </a:solidFill>
                <a:effectLst/>
                <a:latin typeface="Times New Roman" panose="02020603050405020304" pitchFamily="18" charset="0"/>
                <a:cs typeface="Times New Roman" panose="02020603050405020304" pitchFamily="18" charset="0"/>
              </a:rPr>
              <a:t>library used for working with arrays</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Pandas</a:t>
            </a:r>
            <a:r>
              <a:rPr lang="en-GB" dirty="0">
                <a:latin typeface="Times New Roman" panose="02020603050405020304" pitchFamily="18" charset="0"/>
                <a:cs typeface="Times New Roman" panose="02020603050405020304" pitchFamily="18" charset="0"/>
              </a:rPr>
              <a:t> is </a:t>
            </a:r>
            <a:r>
              <a:rPr lang="en-GB" i="0" dirty="0">
                <a:solidFill>
                  <a:srgbClr val="202124"/>
                </a:solidFill>
                <a:effectLst/>
                <a:latin typeface="Times New Roman" panose="02020603050405020304" pitchFamily="18" charset="0"/>
                <a:cs typeface="Times New Roman" panose="02020603050405020304" pitchFamily="18" charset="0"/>
              </a:rPr>
              <a:t>used for data science/data analysis and machine learning tasks.</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Matplotlib</a:t>
            </a:r>
            <a:r>
              <a:rPr lang="en-GB" dirty="0">
                <a:latin typeface="Times New Roman" panose="02020603050405020304" pitchFamily="18" charset="0"/>
                <a:cs typeface="Times New Roman" panose="02020603050405020304" pitchFamily="18" charset="0"/>
              </a:rPr>
              <a:t> </a:t>
            </a:r>
            <a:r>
              <a:rPr lang="en-GB" i="0" dirty="0">
                <a:solidFill>
                  <a:srgbClr val="202124"/>
                </a:solidFill>
                <a:effectLst/>
                <a:latin typeface="Times New Roman" panose="02020603050405020304" pitchFamily="18" charset="0"/>
                <a:cs typeface="Times New Roman" panose="02020603050405020304" pitchFamily="18" charset="0"/>
              </a:rPr>
              <a:t>is a comprehensive library for creating static, animated, and interactive visualizations in Python</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Seaborn</a:t>
            </a:r>
            <a:r>
              <a:rPr lang="en-GB" dirty="0">
                <a:latin typeface="Times New Roman" panose="02020603050405020304" pitchFamily="18" charset="0"/>
                <a:cs typeface="Times New Roman" panose="02020603050405020304" pitchFamily="18" charset="0"/>
              </a:rPr>
              <a:t> is a </a:t>
            </a:r>
            <a:r>
              <a:rPr lang="en-GB" i="0" dirty="0">
                <a:solidFill>
                  <a:srgbClr val="202124"/>
                </a:solidFill>
                <a:effectLst/>
                <a:latin typeface="Times New Roman" panose="02020603050405020304" pitchFamily="18" charset="0"/>
                <a:cs typeface="Times New Roman" panose="02020603050405020304" pitchFamily="18" charset="0"/>
              </a:rPr>
              <a:t>data visualization library based on matplotlib.</a:t>
            </a:r>
            <a:endParaRPr lang="en-GB" dirty="0"/>
          </a:p>
          <a:p>
            <a:endParaRPr lang="en-IN" dirty="0"/>
          </a:p>
        </p:txBody>
      </p:sp>
      <p:pic>
        <p:nvPicPr>
          <p:cNvPr id="6" name="Picture 5">
            <a:extLst>
              <a:ext uri="{FF2B5EF4-FFF2-40B4-BE49-F238E27FC236}">
                <a16:creationId xmlns:a16="http://schemas.microsoft.com/office/drawing/2014/main" id="{05B05919-2716-27D0-37CD-73FEBC16A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1199" y="953365"/>
            <a:ext cx="1941104" cy="1941104"/>
          </a:xfrm>
          <a:prstGeom prst="rect">
            <a:avLst/>
          </a:prstGeom>
        </p:spPr>
      </p:pic>
      <p:pic>
        <p:nvPicPr>
          <p:cNvPr id="8" name="Picture 7">
            <a:extLst>
              <a:ext uri="{FF2B5EF4-FFF2-40B4-BE49-F238E27FC236}">
                <a16:creationId xmlns:a16="http://schemas.microsoft.com/office/drawing/2014/main" id="{78EC4840-9C57-A93D-E939-D474D36AB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6334" y="2664553"/>
            <a:ext cx="2710833" cy="1095982"/>
          </a:xfrm>
          <a:prstGeom prst="rect">
            <a:avLst/>
          </a:prstGeom>
        </p:spPr>
      </p:pic>
      <p:pic>
        <p:nvPicPr>
          <p:cNvPr id="10" name="Picture 9">
            <a:extLst>
              <a:ext uri="{FF2B5EF4-FFF2-40B4-BE49-F238E27FC236}">
                <a16:creationId xmlns:a16="http://schemas.microsoft.com/office/drawing/2014/main" id="{013910E9-EDA8-7FC0-857A-6EEDB82662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102" y="3759741"/>
            <a:ext cx="3493296" cy="698659"/>
          </a:xfrm>
          <a:prstGeom prst="rect">
            <a:avLst/>
          </a:prstGeom>
        </p:spPr>
      </p:pic>
      <p:pic>
        <p:nvPicPr>
          <p:cNvPr id="12" name="Picture 11">
            <a:extLst>
              <a:ext uri="{FF2B5EF4-FFF2-40B4-BE49-F238E27FC236}">
                <a16:creationId xmlns:a16="http://schemas.microsoft.com/office/drawing/2014/main" id="{98EF642B-3591-D2D5-7F53-A4A0669435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9330" y="4625807"/>
            <a:ext cx="2044840" cy="2044840"/>
          </a:xfrm>
          <a:prstGeom prst="rect">
            <a:avLst/>
          </a:prstGeom>
        </p:spPr>
      </p:pic>
    </p:spTree>
    <p:extLst>
      <p:ext uri="{BB962C8B-B14F-4D97-AF65-F5344CB8AC3E}">
        <p14:creationId xmlns:p14="http://schemas.microsoft.com/office/powerpoint/2010/main" val="318609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8F35-C1A2-CDEC-1E53-37F88EECF77F}"/>
              </a:ext>
            </a:extLst>
          </p:cNvPr>
          <p:cNvSpPr>
            <a:spLocks noGrp="1"/>
          </p:cNvSpPr>
          <p:nvPr>
            <p:ph type="title"/>
          </p:nvPr>
        </p:nvSpPr>
        <p:spPr>
          <a:xfrm>
            <a:off x="420289" y="1050129"/>
            <a:ext cx="11477948" cy="801603"/>
          </a:xfrm>
        </p:spPr>
        <p:txBody>
          <a:bodyPr>
            <a:normAutofit/>
          </a:bodyPr>
          <a:lstStyle/>
          <a:p>
            <a:r>
              <a:rPr lang="en-US" sz="4000" b="1" dirty="0">
                <a:latin typeface="Times New Roman" panose="02020603050405020304" pitchFamily="18" charset="0"/>
                <a:cs typeface="Times New Roman" panose="02020603050405020304" pitchFamily="18" charset="0"/>
              </a:rPr>
              <a:t>MODULE WISE BREAKUP</a:t>
            </a:r>
            <a:endParaRPr lang="en-IN" dirty="0"/>
          </a:p>
        </p:txBody>
      </p:sp>
      <p:sp>
        <p:nvSpPr>
          <p:cNvPr id="11" name="Content Placeholder 10">
            <a:extLst>
              <a:ext uri="{FF2B5EF4-FFF2-40B4-BE49-F238E27FC236}">
                <a16:creationId xmlns:a16="http://schemas.microsoft.com/office/drawing/2014/main" id="{43976B23-B0A2-3808-00F7-DD8D64EA5AD3}"/>
              </a:ext>
            </a:extLst>
          </p:cNvPr>
          <p:cNvSpPr>
            <a:spLocks noGrp="1"/>
          </p:cNvSpPr>
          <p:nvPr>
            <p:ph idx="1"/>
          </p:nvPr>
        </p:nvSpPr>
        <p:spPr>
          <a:xfrm>
            <a:off x="420289" y="2150360"/>
            <a:ext cx="6381919" cy="625110"/>
          </a:xfrm>
        </p:spPr>
        <p:txBody>
          <a:bodyPr>
            <a:normAutofit fontScale="92500"/>
          </a:bodyPr>
          <a:lstStyle/>
          <a:p>
            <a:pPr marL="0" indent="0">
              <a:buNone/>
            </a:pPr>
            <a:r>
              <a:rPr lang="en-US" sz="2800" dirty="0">
                <a:latin typeface="Times New Roman" panose="02020603050405020304" pitchFamily="18" charset="0"/>
                <a:cs typeface="Times New Roman" panose="02020603050405020304" pitchFamily="18" charset="0"/>
              </a:rPr>
              <a:t>Data analysis contains the following stages:</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Slide Number Placeholder 3">
            <a:extLst>
              <a:ext uri="{FF2B5EF4-FFF2-40B4-BE49-F238E27FC236}">
                <a16:creationId xmlns:a16="http://schemas.microsoft.com/office/drawing/2014/main" id="{F6B4A931-6A9B-79C6-7918-3FADF96328D9}"/>
              </a:ext>
            </a:extLst>
          </p:cNvPr>
          <p:cNvSpPr txBox="1">
            <a:spLocks/>
          </p:cNvSpPr>
          <p:nvPr/>
        </p:nvSpPr>
        <p:spPr>
          <a:xfrm>
            <a:off x="8737600" y="8120335"/>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4ED3BD9-D56F-4AA2-BA5B-38BEA6BAC788}" type="slidenum">
              <a:rPr lang="en-US" smtClean="0"/>
              <a:pPr>
                <a:defRPr/>
              </a:pPr>
              <a:t>6</a:t>
            </a:fld>
            <a:endParaRPr lang="en-US"/>
          </a:p>
        </p:txBody>
      </p:sp>
      <p:graphicFrame>
        <p:nvGraphicFramePr>
          <p:cNvPr id="6" name="Diagram 5">
            <a:extLst>
              <a:ext uri="{FF2B5EF4-FFF2-40B4-BE49-F238E27FC236}">
                <a16:creationId xmlns:a16="http://schemas.microsoft.com/office/drawing/2014/main" id="{3A969B16-4FDD-A963-1C6C-85EE829EC86E}"/>
              </a:ext>
            </a:extLst>
          </p:cNvPr>
          <p:cNvGraphicFramePr/>
          <p:nvPr>
            <p:extLst>
              <p:ext uri="{D42A27DB-BD31-4B8C-83A1-F6EECF244321}">
                <p14:modId xmlns:p14="http://schemas.microsoft.com/office/powerpoint/2010/main" val="2341129233"/>
              </p:ext>
            </p:extLst>
          </p:nvPr>
        </p:nvGraphicFramePr>
        <p:xfrm>
          <a:off x="293761" y="3325630"/>
          <a:ext cx="11604476" cy="2799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680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5F1C-648F-0918-E2D6-9C7BB7C8BB2C}"/>
              </a:ext>
            </a:extLst>
          </p:cNvPr>
          <p:cNvSpPr>
            <a:spLocks noGrp="1"/>
          </p:cNvSpPr>
          <p:nvPr>
            <p:ph type="title"/>
          </p:nvPr>
        </p:nvSpPr>
        <p:spPr>
          <a:xfrm>
            <a:off x="445062" y="713384"/>
            <a:ext cx="11409769" cy="1143000"/>
          </a:xfrm>
        </p:spPr>
        <p:txBody>
          <a:bodyPr>
            <a:normAutofit/>
          </a:bodyPr>
          <a:lstStyle/>
          <a:p>
            <a:r>
              <a:rPr lang="en-US" sz="4000" b="1" dirty="0">
                <a:latin typeface="Times New Roman" panose="02020603050405020304" pitchFamily="18" charset="0"/>
                <a:cs typeface="Times New Roman" panose="02020603050405020304" pitchFamily="18" charset="0"/>
              </a:rPr>
              <a:t>EXPLAINATION</a:t>
            </a:r>
            <a:endParaRPr lang="en-IN" dirty="0"/>
          </a:p>
        </p:txBody>
      </p:sp>
      <p:sp>
        <p:nvSpPr>
          <p:cNvPr id="3" name="Content Placeholder 2">
            <a:extLst>
              <a:ext uri="{FF2B5EF4-FFF2-40B4-BE49-F238E27FC236}">
                <a16:creationId xmlns:a16="http://schemas.microsoft.com/office/drawing/2014/main" id="{22282629-0DFF-0E3E-E5FA-A7B095A02B75}"/>
              </a:ext>
            </a:extLst>
          </p:cNvPr>
          <p:cNvSpPr>
            <a:spLocks noGrp="1"/>
          </p:cNvSpPr>
          <p:nvPr>
            <p:ph idx="1"/>
          </p:nvPr>
        </p:nvSpPr>
        <p:spPr>
          <a:xfrm>
            <a:off x="609599" y="1722130"/>
            <a:ext cx="10972800" cy="4816783"/>
          </a:xfrm>
        </p:spPr>
        <p:txBody>
          <a:bodyPr>
            <a:normAutofit fontScale="85000" lnSpcReduction="10000"/>
          </a:bodyPr>
          <a:lstStyle/>
          <a:p>
            <a:r>
              <a:rPr lang="en-IN" sz="3200" dirty="0">
                <a:latin typeface="Times New Roman" panose="02020603050405020304" pitchFamily="18" charset="0"/>
                <a:cs typeface="Times New Roman" panose="02020603050405020304" pitchFamily="18" charset="0"/>
              </a:rPr>
              <a:t>In this module we first gather data (dataset). Data comes in all forms, most of it being very messy and unstructured. They rarely come ready to use.</a:t>
            </a:r>
          </a:p>
          <a:p>
            <a:r>
              <a:rPr lang="en-IN" sz="3200" dirty="0">
                <a:latin typeface="Times New Roman" panose="02020603050405020304" pitchFamily="18" charset="0"/>
                <a:cs typeface="Times New Roman" panose="02020603050405020304" pitchFamily="18" charset="0"/>
              </a:rPr>
              <a:t>Datasets are either large and small, and comes with a variety of issues, invalid fields, missing and additional values, and values that are in forms different from the one we require.</a:t>
            </a:r>
          </a:p>
          <a:p>
            <a:r>
              <a:rPr lang="en-IN" sz="3200" dirty="0">
                <a:latin typeface="Times New Roman" panose="02020603050405020304" pitchFamily="18" charset="0"/>
                <a:cs typeface="Times New Roman" panose="02020603050405020304" pitchFamily="18" charset="0"/>
              </a:rPr>
              <a:t>In order to bring it to workable or structured form, we need to “clean” our data, and make it ready to use.</a:t>
            </a:r>
          </a:p>
          <a:p>
            <a:r>
              <a:rPr lang="en-US" sz="3200" dirty="0">
                <a:latin typeface="Times New Roman" panose="02020603050405020304" pitchFamily="18" charset="0"/>
                <a:cs typeface="Times New Roman" panose="02020603050405020304" pitchFamily="18" charset="0"/>
              </a:rPr>
              <a:t>This dataset is used to analyze arcs in One Piece. </a:t>
            </a:r>
          </a:p>
          <a:p>
            <a:r>
              <a:rPr lang="en-US" sz="3200" dirty="0">
                <a:latin typeface="Times New Roman" panose="02020603050405020304" pitchFamily="18" charset="0"/>
                <a:cs typeface="Times New Roman" panose="02020603050405020304" pitchFamily="18" charset="0"/>
              </a:rPr>
              <a:t>We will analyze the dataset and we will perform some of the Data cleaning operation, and then we will plot the graphs based on the observation.</a:t>
            </a:r>
          </a:p>
        </p:txBody>
      </p:sp>
    </p:spTree>
    <p:extLst>
      <p:ext uri="{BB962C8B-B14F-4D97-AF65-F5344CB8AC3E}">
        <p14:creationId xmlns:p14="http://schemas.microsoft.com/office/powerpoint/2010/main" val="183426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CB98-470A-3A37-FF80-DAD723A8A0AA}"/>
              </a:ext>
            </a:extLst>
          </p:cNvPr>
          <p:cNvSpPr>
            <a:spLocks noGrp="1"/>
          </p:cNvSpPr>
          <p:nvPr>
            <p:ph type="title"/>
          </p:nvPr>
        </p:nvSpPr>
        <p:spPr>
          <a:xfrm>
            <a:off x="396510" y="762151"/>
            <a:ext cx="11409770" cy="1143000"/>
          </a:xfrm>
        </p:spPr>
        <p:txBody>
          <a:bodyPr/>
          <a:lstStyle/>
          <a:p>
            <a:r>
              <a:rPr lang="en-US" sz="4000" b="1" dirty="0">
                <a:latin typeface="Times New Roman" panose="02020603050405020304" pitchFamily="18" charset="0"/>
                <a:cs typeface="Times New Roman" panose="02020603050405020304" pitchFamily="18" charset="0"/>
              </a:rPr>
              <a:t>EXTRACTING THE DATA</a:t>
            </a:r>
            <a:endParaRPr lang="en-IN" dirty="0"/>
          </a:p>
        </p:txBody>
      </p:sp>
      <p:sp>
        <p:nvSpPr>
          <p:cNvPr id="7" name="TextBox 6">
            <a:extLst>
              <a:ext uri="{FF2B5EF4-FFF2-40B4-BE49-F238E27FC236}">
                <a16:creationId xmlns:a16="http://schemas.microsoft.com/office/drawing/2014/main" id="{D250C137-AD2E-7479-18DA-1841CC4159EB}"/>
              </a:ext>
            </a:extLst>
          </p:cNvPr>
          <p:cNvSpPr txBox="1"/>
          <p:nvPr/>
        </p:nvSpPr>
        <p:spPr>
          <a:xfrm>
            <a:off x="10119230" y="1740168"/>
            <a:ext cx="1513211" cy="3785652"/>
          </a:xfrm>
          <a:prstGeom prst="rect">
            <a:avLst/>
          </a:prstGeom>
          <a:noFill/>
        </p:spPr>
        <p:txBody>
          <a:bodyPr wrap="square">
            <a:spAutoFit/>
          </a:bodyPr>
          <a:lstStyle/>
          <a:p>
            <a:pPr algn="ctr"/>
            <a:r>
              <a:rPr lang="en-IN" sz="2000" dirty="0">
                <a:latin typeface="Times New Roman" panose="02020603050405020304" pitchFamily="18" charset="0"/>
                <a:cs typeface="Times New Roman" panose="02020603050405020304" pitchFamily="18" charset="0"/>
              </a:rPr>
              <a:t>Is to import the dataset with the help of </a:t>
            </a:r>
            <a:r>
              <a:rPr lang="en-IN" sz="2000" dirty="0" err="1">
                <a:latin typeface="Times New Roman" panose="02020603050405020304" pitchFamily="18" charset="0"/>
                <a:cs typeface="Times New Roman" panose="02020603050405020304" pitchFamily="18" charset="0"/>
              </a:rPr>
              <a:t>read_csv</a:t>
            </a:r>
            <a:r>
              <a:rPr lang="en-IN" sz="2000" dirty="0">
                <a:latin typeface="Times New Roman" panose="02020603050405020304" pitchFamily="18" charset="0"/>
                <a:cs typeface="Times New Roman" panose="02020603050405020304" pitchFamily="18" charset="0"/>
              </a:rPr>
              <a:t>() function we are importing csv file to variable name dataset.</a:t>
            </a:r>
          </a:p>
        </p:txBody>
      </p:sp>
      <p:pic>
        <p:nvPicPr>
          <p:cNvPr id="6" name="Content Placeholder 5">
            <a:extLst>
              <a:ext uri="{FF2B5EF4-FFF2-40B4-BE49-F238E27FC236}">
                <a16:creationId xmlns:a16="http://schemas.microsoft.com/office/drawing/2014/main" id="{D8463F16-9AE8-4B8F-96B2-2EDF329190A2}"/>
              </a:ext>
            </a:extLst>
          </p:cNvPr>
          <p:cNvPicPr>
            <a:picLocks noGrp="1" noChangeAspect="1"/>
          </p:cNvPicPr>
          <p:nvPr>
            <p:ph idx="1"/>
          </p:nvPr>
        </p:nvPicPr>
        <p:blipFill>
          <a:blip r:embed="rId2"/>
          <a:stretch>
            <a:fillRect/>
          </a:stretch>
        </p:blipFill>
        <p:spPr>
          <a:xfrm>
            <a:off x="396510" y="1740168"/>
            <a:ext cx="9548882" cy="366715"/>
          </a:xfrm>
          <a:prstGeom prst="rect">
            <a:avLst/>
          </a:prstGeom>
        </p:spPr>
      </p:pic>
      <p:pic>
        <p:nvPicPr>
          <p:cNvPr id="8" name="Picture 7">
            <a:extLst>
              <a:ext uri="{FF2B5EF4-FFF2-40B4-BE49-F238E27FC236}">
                <a16:creationId xmlns:a16="http://schemas.microsoft.com/office/drawing/2014/main" id="{3420C370-8609-108D-1B16-429F86B6665E}"/>
              </a:ext>
            </a:extLst>
          </p:cNvPr>
          <p:cNvPicPr>
            <a:picLocks noChangeAspect="1"/>
          </p:cNvPicPr>
          <p:nvPr/>
        </p:nvPicPr>
        <p:blipFill>
          <a:blip r:embed="rId3"/>
          <a:stretch>
            <a:fillRect/>
          </a:stretch>
        </p:blipFill>
        <p:spPr>
          <a:xfrm>
            <a:off x="396510" y="2218986"/>
            <a:ext cx="9548882" cy="2031227"/>
          </a:xfrm>
          <a:prstGeom prst="rect">
            <a:avLst/>
          </a:prstGeom>
        </p:spPr>
      </p:pic>
      <p:pic>
        <p:nvPicPr>
          <p:cNvPr id="9" name="Picture 8">
            <a:extLst>
              <a:ext uri="{FF2B5EF4-FFF2-40B4-BE49-F238E27FC236}">
                <a16:creationId xmlns:a16="http://schemas.microsoft.com/office/drawing/2014/main" id="{BB0FF147-A3FC-B9DC-97B4-6B5451FD732B}"/>
              </a:ext>
            </a:extLst>
          </p:cNvPr>
          <p:cNvPicPr>
            <a:picLocks noChangeAspect="1"/>
          </p:cNvPicPr>
          <p:nvPr/>
        </p:nvPicPr>
        <p:blipFill>
          <a:blip r:embed="rId4"/>
          <a:stretch>
            <a:fillRect/>
          </a:stretch>
        </p:blipFill>
        <p:spPr>
          <a:xfrm>
            <a:off x="460966" y="4362316"/>
            <a:ext cx="9548882" cy="1991025"/>
          </a:xfrm>
          <a:prstGeom prst="rect">
            <a:avLst/>
          </a:prstGeom>
        </p:spPr>
      </p:pic>
    </p:spTree>
    <p:extLst>
      <p:ext uri="{BB962C8B-B14F-4D97-AF65-F5344CB8AC3E}">
        <p14:creationId xmlns:p14="http://schemas.microsoft.com/office/powerpoint/2010/main" val="279226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B492-5ED3-2012-5DB0-ABB465993A79}"/>
              </a:ext>
            </a:extLst>
          </p:cNvPr>
          <p:cNvSpPr>
            <a:spLocks noGrp="1"/>
          </p:cNvSpPr>
          <p:nvPr>
            <p:ph type="title"/>
          </p:nvPr>
        </p:nvSpPr>
        <p:spPr>
          <a:xfrm>
            <a:off x="388418" y="782226"/>
            <a:ext cx="11442138" cy="1143000"/>
          </a:xfrm>
        </p:spPr>
        <p:txBody>
          <a:bodyPr/>
          <a:lstStyle/>
          <a:p>
            <a:r>
              <a:rPr lang="en-US" sz="4000" b="1" dirty="0">
                <a:latin typeface="Times New Roman" panose="02020603050405020304" pitchFamily="18" charset="0"/>
                <a:cs typeface="Times New Roman" panose="02020603050405020304" pitchFamily="18" charset="0"/>
              </a:rPr>
              <a:t>DATA CLEANING</a:t>
            </a:r>
            <a:endParaRPr lang="en-IN" dirty="0"/>
          </a:p>
        </p:txBody>
      </p:sp>
      <p:sp>
        <p:nvSpPr>
          <p:cNvPr id="13" name="Content Placeholder 12">
            <a:extLst>
              <a:ext uri="{FF2B5EF4-FFF2-40B4-BE49-F238E27FC236}">
                <a16:creationId xmlns:a16="http://schemas.microsoft.com/office/drawing/2014/main" id="{5830606A-AE72-73A8-63B1-7AAE3F5A6F91}"/>
              </a:ext>
            </a:extLst>
          </p:cNvPr>
          <p:cNvSpPr>
            <a:spLocks noGrp="1"/>
          </p:cNvSpPr>
          <p:nvPr>
            <p:ph idx="1"/>
          </p:nvPr>
        </p:nvSpPr>
        <p:spPr>
          <a:xfrm>
            <a:off x="1683142" y="5211271"/>
            <a:ext cx="9161217" cy="1145080"/>
          </a:xfrm>
        </p:spPr>
        <p:txBody>
          <a:bodyPr>
            <a:normAutofit fontScale="55000" lnSpcReduction="20000"/>
          </a:bodyPr>
          <a:lstStyle/>
          <a:p>
            <a:r>
              <a:rPr lang="en-I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data has no null values and according to the standard deviation, there are no wrong, outlier data.</a:t>
            </a:r>
          </a:p>
          <a:p>
            <a:r>
              <a:rPr lang="en-US" dirty="0">
                <a:latin typeface="Times New Roman" panose="02020603050405020304" pitchFamily="18" charset="0"/>
                <a:cs typeface="Times New Roman" panose="02020603050405020304" pitchFamily="18" charset="0"/>
              </a:rPr>
              <a:t>It also we can able to see the List of column’s.</a:t>
            </a:r>
          </a:p>
          <a:p>
            <a:r>
              <a:rPr lang="en-US" dirty="0">
                <a:latin typeface="Times New Roman" panose="02020603050405020304" pitchFamily="18" charset="0"/>
                <a:cs typeface="Times New Roman" panose="02020603050405020304" pitchFamily="18" charset="0"/>
              </a:rPr>
              <a:t>It</a:t>
            </a:r>
            <a:r>
              <a:rPr lang="en-US" sz="3200" dirty="0">
                <a:latin typeface="Times New Roman" panose="02020603050405020304" pitchFamily="18" charset="0"/>
                <a:cs typeface="Times New Roman" panose="02020603050405020304" pitchFamily="18" charset="0"/>
              </a:rPr>
              <a:t> also we can able to see the there is no null values.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0E77737-64BF-0578-6832-7F3E4A1D5E8A}"/>
              </a:ext>
            </a:extLst>
          </p:cNvPr>
          <p:cNvSpPr txBox="1"/>
          <p:nvPr/>
        </p:nvSpPr>
        <p:spPr>
          <a:xfrm>
            <a:off x="523958" y="1528262"/>
            <a:ext cx="2211150" cy="523220"/>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info()</a:t>
            </a:r>
          </a:p>
        </p:txBody>
      </p:sp>
      <p:pic>
        <p:nvPicPr>
          <p:cNvPr id="4" name="Picture 3">
            <a:extLst>
              <a:ext uri="{FF2B5EF4-FFF2-40B4-BE49-F238E27FC236}">
                <a16:creationId xmlns:a16="http://schemas.microsoft.com/office/drawing/2014/main" id="{F2F61667-D6B5-56D5-D392-A2986DDCCA5F}"/>
              </a:ext>
            </a:extLst>
          </p:cNvPr>
          <p:cNvPicPr>
            <a:picLocks noChangeAspect="1"/>
          </p:cNvPicPr>
          <p:nvPr/>
        </p:nvPicPr>
        <p:blipFill>
          <a:blip r:embed="rId2"/>
          <a:stretch>
            <a:fillRect/>
          </a:stretch>
        </p:blipFill>
        <p:spPr>
          <a:xfrm>
            <a:off x="1683143" y="2012675"/>
            <a:ext cx="9161216" cy="2920100"/>
          </a:xfrm>
          <a:prstGeom prst="rect">
            <a:avLst/>
          </a:prstGeom>
        </p:spPr>
      </p:pic>
    </p:spTree>
    <p:extLst>
      <p:ext uri="{BB962C8B-B14F-4D97-AF65-F5344CB8AC3E}">
        <p14:creationId xmlns:p14="http://schemas.microsoft.com/office/powerpoint/2010/main" val="15061301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1052</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1_Office Theme</vt:lpstr>
      <vt:lpstr>PowerPoint Presentation</vt:lpstr>
      <vt:lpstr>CONTENTS:</vt:lpstr>
      <vt:lpstr>OVERVIEW</vt:lpstr>
      <vt:lpstr>TECHNOLOGIES USED</vt:lpstr>
      <vt:lpstr>TECHNOLOGIES USED CONT…</vt:lpstr>
      <vt:lpstr>MODULE WISE BREAKUP</vt:lpstr>
      <vt:lpstr>EXPLAINATION</vt:lpstr>
      <vt:lpstr>EXTRACTING THE DATA</vt:lpstr>
      <vt:lpstr>DATA CLEANING</vt:lpstr>
      <vt:lpstr>DATA CLEANING CONT…</vt:lpstr>
      <vt:lpstr>DATA CLEANING CONT…</vt:lpstr>
      <vt:lpstr>DATA CLEANING CONT…</vt:lpstr>
      <vt:lpstr>DATA CLEANING CONT…</vt:lpstr>
      <vt:lpstr>DATA VIZUALIZATION </vt:lpstr>
      <vt:lpstr>DATA VIZUALIZATION CONT…</vt:lpstr>
      <vt:lpstr>DATA VIZUALIZATION CONT…</vt:lpstr>
      <vt:lpstr>SUMMARY</vt:lpstr>
      <vt:lpstr>NOTE This project is converted into “Menu Driven Program”  This we be explained.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Sampath Kumar B</dc:creator>
  <cp:lastModifiedBy>Daniel D</cp:lastModifiedBy>
  <cp:revision>51</cp:revision>
  <dcterms:created xsi:type="dcterms:W3CDTF">2022-01-05T13:24:00Z</dcterms:created>
  <dcterms:modified xsi:type="dcterms:W3CDTF">2022-09-17T17:24:38Z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15CB7B27B72646E0B7C2F5DD801546E0</vt:lpwstr>
  </property>
  <property fmtid="{D5CDD505-2E9C-101B-9397-08002B2CF9AE}" pid="3" name="KSOProductBuildVer">
    <vt:lpwstr>1033-11.2.0.11156</vt:lpwstr>
  </property>
</Properties>
</file>