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2"/>
  </p:notesMasterIdLst>
  <p:sldIdLst>
    <p:sldId id="260" r:id="rId3"/>
    <p:sldId id="262" r:id="rId4"/>
    <p:sldId id="257" r:id="rId5"/>
    <p:sldId id="285" r:id="rId6"/>
    <p:sldId id="303" r:id="rId7"/>
    <p:sldId id="286" r:id="rId8"/>
    <p:sldId id="288" r:id="rId9"/>
    <p:sldId id="304" r:id="rId10"/>
    <p:sldId id="302" r:id="rId11"/>
    <p:sldId id="312" r:id="rId12"/>
    <p:sldId id="311" r:id="rId13"/>
    <p:sldId id="305" r:id="rId14"/>
    <p:sldId id="292" r:id="rId15"/>
    <p:sldId id="287" r:id="rId16"/>
    <p:sldId id="307" r:id="rId17"/>
    <p:sldId id="308" r:id="rId18"/>
    <p:sldId id="309" r:id="rId19"/>
    <p:sldId id="310" r:id="rId20"/>
    <p:sldId id="281" r:id="rId21"/>
  </p:sldIdLst>
  <p:sldSz cx="9144000" cy="5143500" type="screen16x9"/>
  <p:notesSz cx="6858000" cy="9144000"/>
  <p:embeddedFontLst>
    <p:embeddedFont>
      <p:font typeface="Arim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Black" panose="00000A00000000000000" pitchFamily="2" charset="0"/>
      <p:bold r:id="rId39"/>
      <p:boldItalic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478043-0FFC-421A-A35F-F44278367C1B}">
  <a:tblStyle styleId="{87478043-0FFC-421A-A35F-F44278367C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p:cViewPr>
        <p:scale>
          <a:sx n="75" d="100"/>
          <a:sy n="75" d="100"/>
        </p:scale>
        <p:origin x="8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f2b728c2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f2b728c2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f2b728c2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f2b728c2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370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77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f2b728c2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f2b728c2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143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6"/>
        <p:cNvGrpSpPr/>
        <p:nvPr/>
      </p:nvGrpSpPr>
      <p:grpSpPr>
        <a:xfrm>
          <a:off x="0" y="0"/>
          <a:ext cx="0" cy="0"/>
          <a:chOff x="0" y="0"/>
          <a:chExt cx="0" cy="0"/>
        </a:xfrm>
      </p:grpSpPr>
      <p:sp>
        <p:nvSpPr>
          <p:cNvPr id="8937" name="Google Shape;8937;g1121ec82b2c_7_12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8" name="Google Shape;8938;g1121ec82b2c_7_12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10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294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62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2"/>
        <p:cNvGrpSpPr/>
        <p:nvPr/>
      </p:nvGrpSpPr>
      <p:grpSpPr>
        <a:xfrm>
          <a:off x="0" y="0"/>
          <a:ext cx="0" cy="0"/>
          <a:chOff x="0" y="0"/>
          <a:chExt cx="0" cy="0"/>
        </a:xfrm>
      </p:grpSpPr>
      <p:sp>
        <p:nvSpPr>
          <p:cNvPr id="5943" name="Google Shape;5943;g1121ec82b2c_7_9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4" name="Google Shape;5944;g1121ec82b2c_7_9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33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7"/>
        <p:cNvGrpSpPr/>
        <p:nvPr/>
      </p:nvGrpSpPr>
      <p:grpSpPr>
        <a:xfrm>
          <a:off x="0" y="0"/>
          <a:ext cx="0" cy="0"/>
          <a:chOff x="0" y="0"/>
          <a:chExt cx="0" cy="0"/>
        </a:xfrm>
      </p:grpSpPr>
      <p:sp>
        <p:nvSpPr>
          <p:cNvPr id="5448" name="Google Shape;5448;gf2eaa9e93c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9" name="Google Shape;5449;gf2eaa9e93c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f2b728c2ae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f2b728c2ae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ee102c79aa_0_3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ee102c79aa_0_3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8"/>
        <p:cNvGrpSpPr/>
        <p:nvPr/>
      </p:nvGrpSpPr>
      <p:grpSpPr>
        <a:xfrm>
          <a:off x="0" y="0"/>
          <a:ext cx="0" cy="0"/>
          <a:chOff x="0" y="0"/>
          <a:chExt cx="0" cy="0"/>
        </a:xfrm>
      </p:grpSpPr>
      <p:sp>
        <p:nvSpPr>
          <p:cNvPr id="5929" name="Google Shape;5929;g1121ec82b2c_7_9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0" name="Google Shape;5930;g1121ec82b2c_7_9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f2b728c2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f2b728c2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48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5"/>
        <p:cNvGrpSpPr/>
        <p:nvPr/>
      </p:nvGrpSpPr>
      <p:grpSpPr>
        <a:xfrm>
          <a:off x="0" y="0"/>
          <a:ext cx="0" cy="0"/>
          <a:chOff x="0" y="0"/>
          <a:chExt cx="0" cy="0"/>
        </a:xfrm>
      </p:grpSpPr>
      <p:sp>
        <p:nvSpPr>
          <p:cNvPr id="5936" name="Google Shape;5936;g1121ec82b2c_7_9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7" name="Google Shape;5937;g1121ec82b2c_7_9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1"/>
        <p:cNvGrpSpPr/>
        <p:nvPr/>
      </p:nvGrpSpPr>
      <p:grpSpPr>
        <a:xfrm>
          <a:off x="0" y="0"/>
          <a:ext cx="0" cy="0"/>
          <a:chOff x="0" y="0"/>
          <a:chExt cx="0" cy="0"/>
        </a:xfrm>
      </p:grpSpPr>
      <p:sp>
        <p:nvSpPr>
          <p:cNvPr id="5962" name="Google Shape;5962;g1121ec82b2c_7_9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3" name="Google Shape;5963;g1121ec82b2c_7_9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f2b728c2a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f2b728c2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95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9"/>
        <p:cNvGrpSpPr/>
        <p:nvPr/>
      </p:nvGrpSpPr>
      <p:grpSpPr>
        <a:xfrm>
          <a:off x="0" y="0"/>
          <a:ext cx="0" cy="0"/>
          <a:chOff x="0" y="0"/>
          <a:chExt cx="0" cy="0"/>
        </a:xfrm>
      </p:grpSpPr>
      <p:sp>
        <p:nvSpPr>
          <p:cNvPr id="13020" name="Google Shape;13020;g1121ec82b2c_7_18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1" name="Google Shape;13021;g1121ec82b2c_7_18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path path="circle">
            <a:fillToRect l="50000" t="50000" r="50000" b="50000"/>
          </a:path>
          <a:tileRect/>
        </a:gradFill>
        <a:effectLst/>
      </p:bgPr>
    </p:bg>
    <p:spTree>
      <p:nvGrpSpPr>
        <p:cNvPr id="1" name="Shape 159"/>
        <p:cNvGrpSpPr/>
        <p:nvPr/>
      </p:nvGrpSpPr>
      <p:grpSpPr>
        <a:xfrm>
          <a:off x="0" y="0"/>
          <a:ext cx="0" cy="0"/>
          <a:chOff x="0" y="0"/>
          <a:chExt cx="0" cy="0"/>
        </a:xfrm>
      </p:grpSpPr>
      <p:grpSp>
        <p:nvGrpSpPr>
          <p:cNvPr id="160" name="Google Shape;160;p3"/>
          <p:cNvGrpSpPr/>
          <p:nvPr/>
        </p:nvGrpSpPr>
        <p:grpSpPr>
          <a:xfrm rot="8999978">
            <a:off x="-3972477" y="-2301963"/>
            <a:ext cx="16411789" cy="6541785"/>
            <a:chOff x="297400" y="1910975"/>
            <a:chExt cx="3410350" cy="1359375"/>
          </a:xfrm>
        </p:grpSpPr>
        <p:sp>
          <p:nvSpPr>
            <p:cNvPr id="161" name="Google Shape;161;p3"/>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
          <p:cNvGrpSpPr/>
          <p:nvPr/>
        </p:nvGrpSpPr>
        <p:grpSpPr>
          <a:xfrm rot="4606970">
            <a:off x="3474472" y="-713322"/>
            <a:ext cx="13412148" cy="5346119"/>
            <a:chOff x="297400" y="1910975"/>
            <a:chExt cx="3410350" cy="1359375"/>
          </a:xfrm>
        </p:grpSpPr>
        <p:sp>
          <p:nvSpPr>
            <p:cNvPr id="234" name="Google Shape;234;p3"/>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
          <p:cNvSpPr/>
          <p:nvPr/>
        </p:nvSpPr>
        <p:spPr>
          <a:xfrm rot="-7473303" flipH="1">
            <a:off x="5871708" y="4122656"/>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
          <p:cNvGrpSpPr/>
          <p:nvPr/>
        </p:nvGrpSpPr>
        <p:grpSpPr>
          <a:xfrm rot="-9914529">
            <a:off x="4543289" y="-2560242"/>
            <a:ext cx="12153107" cy="12093372"/>
            <a:chOff x="3899125" y="1769725"/>
            <a:chExt cx="2025925" cy="2015950"/>
          </a:xfrm>
        </p:grpSpPr>
        <p:sp>
          <p:nvSpPr>
            <p:cNvPr id="308" name="Google Shape;308;p3"/>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
          <p:cNvSpPr/>
          <p:nvPr/>
        </p:nvSpPr>
        <p:spPr>
          <a:xfrm rot="-5173964" flipH="1">
            <a:off x="5905136" y="2479105"/>
            <a:ext cx="4723730" cy="5822776"/>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rot="-6219643">
            <a:off x="-3799067" y="-5372436"/>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rot="-8518940">
            <a:off x="-1881120" y="-2804764"/>
            <a:ext cx="4723685" cy="5822753"/>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txBox="1">
            <a:spLocks noGrp="1"/>
          </p:cNvSpPr>
          <p:nvPr>
            <p:ph type="title" hasCustomPrompt="1"/>
          </p:nvPr>
        </p:nvSpPr>
        <p:spPr>
          <a:xfrm>
            <a:off x="3885150" y="1029011"/>
            <a:ext cx="1373700" cy="1026300"/>
          </a:xfrm>
          <a:prstGeom prst="rect">
            <a:avLst/>
          </a:prstGeom>
        </p:spPr>
        <p:txBody>
          <a:bodyPr spcFirstLastPara="1" wrap="square" lIns="36575" tIns="36575" rIns="36575" bIns="36575" anchor="b" anchorCtr="0">
            <a:noAutofit/>
          </a:bodyPr>
          <a:lstStyle>
            <a:lvl1pPr lvl="0" algn="ctr" rtl="0">
              <a:spcBef>
                <a:spcPts val="0"/>
              </a:spcBef>
              <a:spcAft>
                <a:spcPts val="0"/>
              </a:spcAft>
              <a:buClr>
                <a:schemeClr val="dk1"/>
              </a:buClr>
              <a:buSzPts val="6000"/>
              <a:buNone/>
              <a:defRPr sz="8000" i="1">
                <a:solidFill>
                  <a:schemeClr val="dk1"/>
                </a:solidFill>
              </a:defRPr>
            </a:lvl1pPr>
            <a:lvl2pPr lvl="1" algn="ctr" rtl="0">
              <a:spcBef>
                <a:spcPts val="0"/>
              </a:spcBef>
              <a:spcAft>
                <a:spcPts val="0"/>
              </a:spcAft>
              <a:buClr>
                <a:schemeClr val="dk1"/>
              </a:buClr>
              <a:buSzPts val="6000"/>
              <a:buNone/>
              <a:defRPr sz="6000" i="1">
                <a:solidFill>
                  <a:schemeClr val="dk1"/>
                </a:solidFill>
              </a:defRPr>
            </a:lvl2pPr>
            <a:lvl3pPr lvl="2" algn="ctr" rtl="0">
              <a:spcBef>
                <a:spcPts val="0"/>
              </a:spcBef>
              <a:spcAft>
                <a:spcPts val="0"/>
              </a:spcAft>
              <a:buClr>
                <a:schemeClr val="dk1"/>
              </a:buClr>
              <a:buSzPts val="6000"/>
              <a:buNone/>
              <a:defRPr sz="6000" i="1">
                <a:solidFill>
                  <a:schemeClr val="dk1"/>
                </a:solidFill>
              </a:defRPr>
            </a:lvl3pPr>
            <a:lvl4pPr lvl="3" algn="ctr" rtl="0">
              <a:spcBef>
                <a:spcPts val="0"/>
              </a:spcBef>
              <a:spcAft>
                <a:spcPts val="0"/>
              </a:spcAft>
              <a:buClr>
                <a:schemeClr val="dk1"/>
              </a:buClr>
              <a:buSzPts val="6000"/>
              <a:buNone/>
              <a:defRPr sz="6000" i="1">
                <a:solidFill>
                  <a:schemeClr val="dk1"/>
                </a:solidFill>
              </a:defRPr>
            </a:lvl4pPr>
            <a:lvl5pPr lvl="4" algn="ctr" rtl="0">
              <a:spcBef>
                <a:spcPts val="0"/>
              </a:spcBef>
              <a:spcAft>
                <a:spcPts val="0"/>
              </a:spcAft>
              <a:buClr>
                <a:schemeClr val="dk1"/>
              </a:buClr>
              <a:buSzPts val="6000"/>
              <a:buNone/>
              <a:defRPr sz="6000" i="1">
                <a:solidFill>
                  <a:schemeClr val="dk1"/>
                </a:solidFill>
              </a:defRPr>
            </a:lvl5pPr>
            <a:lvl6pPr lvl="5" algn="ctr" rtl="0">
              <a:spcBef>
                <a:spcPts val="0"/>
              </a:spcBef>
              <a:spcAft>
                <a:spcPts val="0"/>
              </a:spcAft>
              <a:buClr>
                <a:schemeClr val="dk1"/>
              </a:buClr>
              <a:buSzPts val="6000"/>
              <a:buNone/>
              <a:defRPr sz="6000" i="1">
                <a:solidFill>
                  <a:schemeClr val="dk1"/>
                </a:solidFill>
              </a:defRPr>
            </a:lvl6pPr>
            <a:lvl7pPr lvl="6" algn="ctr" rtl="0">
              <a:spcBef>
                <a:spcPts val="0"/>
              </a:spcBef>
              <a:spcAft>
                <a:spcPts val="0"/>
              </a:spcAft>
              <a:buClr>
                <a:schemeClr val="dk1"/>
              </a:buClr>
              <a:buSzPts val="6000"/>
              <a:buNone/>
              <a:defRPr sz="6000" i="1">
                <a:solidFill>
                  <a:schemeClr val="dk1"/>
                </a:solidFill>
              </a:defRPr>
            </a:lvl7pPr>
            <a:lvl8pPr lvl="7" algn="ctr" rtl="0">
              <a:spcBef>
                <a:spcPts val="0"/>
              </a:spcBef>
              <a:spcAft>
                <a:spcPts val="0"/>
              </a:spcAft>
              <a:buClr>
                <a:schemeClr val="dk1"/>
              </a:buClr>
              <a:buSzPts val="6000"/>
              <a:buNone/>
              <a:defRPr sz="6000" i="1">
                <a:solidFill>
                  <a:schemeClr val="dk1"/>
                </a:solidFill>
              </a:defRPr>
            </a:lvl8pPr>
            <a:lvl9pPr lvl="8" algn="ctr" rtl="0">
              <a:spcBef>
                <a:spcPts val="0"/>
              </a:spcBef>
              <a:spcAft>
                <a:spcPts val="0"/>
              </a:spcAft>
              <a:buClr>
                <a:schemeClr val="dk1"/>
              </a:buClr>
              <a:buSzPts val="6000"/>
              <a:buNone/>
              <a:defRPr sz="6000" i="1">
                <a:solidFill>
                  <a:schemeClr val="dk1"/>
                </a:solidFill>
              </a:defRPr>
            </a:lvl9pPr>
          </a:lstStyle>
          <a:p>
            <a:r>
              <a:t>xx%</a:t>
            </a:r>
          </a:p>
        </p:txBody>
      </p:sp>
      <p:sp>
        <p:nvSpPr>
          <p:cNvPr id="384" name="Google Shape;384;p3"/>
          <p:cNvSpPr txBox="1">
            <a:spLocks noGrp="1"/>
          </p:cNvSpPr>
          <p:nvPr>
            <p:ph type="ctrTitle" idx="2"/>
          </p:nvPr>
        </p:nvSpPr>
        <p:spPr>
          <a:xfrm flipH="1">
            <a:off x="2640900" y="2066749"/>
            <a:ext cx="3862200" cy="1417500"/>
          </a:xfrm>
          <a:prstGeom prst="rect">
            <a:avLst/>
          </a:prstGeom>
        </p:spPr>
        <p:txBody>
          <a:bodyPr spcFirstLastPara="1" wrap="square" lIns="36575" tIns="36575" rIns="36575" bIns="36575" anchor="ctr" anchorCtr="0">
            <a:noAutofit/>
          </a:bodyPr>
          <a:lstStyle>
            <a:lvl1pPr lvl="0" algn="ctr" rtl="0">
              <a:lnSpc>
                <a:spcPct val="75000"/>
              </a:lnSpc>
              <a:spcBef>
                <a:spcPts val="0"/>
              </a:spcBef>
              <a:spcAft>
                <a:spcPts val="0"/>
              </a:spcAft>
              <a:buClr>
                <a:srgbClr val="191919"/>
              </a:buClr>
              <a:buSzPts val="5200"/>
              <a:buNone/>
              <a:defRPr sz="5000" b="1" i="1">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85" name="Google Shape;385;p3"/>
          <p:cNvSpPr txBox="1">
            <a:spLocks noGrp="1"/>
          </p:cNvSpPr>
          <p:nvPr>
            <p:ph type="subTitle" idx="1"/>
          </p:nvPr>
        </p:nvSpPr>
        <p:spPr>
          <a:xfrm>
            <a:off x="3346600" y="3535785"/>
            <a:ext cx="2451000" cy="5787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lt2"/>
            </a:gs>
            <a:gs pos="100000">
              <a:schemeClr val="accent1"/>
            </a:gs>
          </a:gsLst>
          <a:path path="circle">
            <a:fillToRect l="50000" t="50000" r="50000" b="50000"/>
          </a:path>
          <a:tileRect/>
        </a:gradFill>
        <a:effectLst/>
      </p:bgPr>
    </p:bg>
    <p:spTree>
      <p:nvGrpSpPr>
        <p:cNvPr id="1" name="Shape 1905"/>
        <p:cNvGrpSpPr/>
        <p:nvPr/>
      </p:nvGrpSpPr>
      <p:grpSpPr>
        <a:xfrm>
          <a:off x="0" y="0"/>
          <a:ext cx="0" cy="0"/>
          <a:chOff x="0" y="0"/>
          <a:chExt cx="0" cy="0"/>
        </a:xfrm>
      </p:grpSpPr>
      <p:grpSp>
        <p:nvGrpSpPr>
          <p:cNvPr id="1906" name="Google Shape;1906;p16"/>
          <p:cNvGrpSpPr/>
          <p:nvPr/>
        </p:nvGrpSpPr>
        <p:grpSpPr>
          <a:xfrm rot="-7212537">
            <a:off x="-3738858" y="-4977056"/>
            <a:ext cx="13989072" cy="13920064"/>
            <a:chOff x="3899125" y="1769725"/>
            <a:chExt cx="2025925" cy="2015950"/>
          </a:xfrm>
        </p:grpSpPr>
        <p:sp>
          <p:nvSpPr>
            <p:cNvPr id="1907" name="Google Shape;1907;p16"/>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6"/>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6"/>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6"/>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6"/>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6"/>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6"/>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6"/>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6"/>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6"/>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6"/>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6"/>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6"/>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6"/>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6"/>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6"/>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6"/>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6"/>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6"/>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6"/>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6"/>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6"/>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6"/>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6"/>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6"/>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6"/>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6"/>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6"/>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6"/>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6"/>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6"/>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6"/>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6"/>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6"/>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6"/>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6"/>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6"/>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6"/>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6"/>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6"/>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6"/>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6"/>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6"/>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6"/>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6"/>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6"/>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6"/>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6"/>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6"/>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6"/>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6"/>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6"/>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6"/>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6"/>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6"/>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6"/>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6"/>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6"/>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6"/>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6"/>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6"/>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6"/>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6"/>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6"/>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6"/>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6"/>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6"/>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6"/>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6"/>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6"/>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6"/>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6"/>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9" name="Google Shape;1979;p16"/>
          <p:cNvSpPr/>
          <p:nvPr/>
        </p:nvSpPr>
        <p:spPr>
          <a:xfrm rot="7428694" flipH="1">
            <a:off x="-3592882" y="3737773"/>
            <a:ext cx="7394227" cy="6425049"/>
          </a:xfrm>
          <a:prstGeom prst="flowChartOnlineStorage">
            <a:avLst/>
          </a:pr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6"/>
          <p:cNvSpPr/>
          <p:nvPr/>
        </p:nvSpPr>
        <p:spPr>
          <a:xfrm rot="9727879" flipH="1">
            <a:off x="-100287" y="881531"/>
            <a:ext cx="4723950" cy="5822807"/>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6"/>
          <p:cNvSpPr txBox="1">
            <a:spLocks noGrp="1"/>
          </p:cNvSpPr>
          <p:nvPr>
            <p:ph type="title"/>
          </p:nvPr>
        </p:nvSpPr>
        <p:spPr>
          <a:xfrm>
            <a:off x="2517775" y="1921875"/>
            <a:ext cx="1924500" cy="612300"/>
          </a:xfrm>
          <a:prstGeom prst="rect">
            <a:avLst/>
          </a:prstGeom>
        </p:spPr>
        <p:txBody>
          <a:bodyPr spcFirstLastPara="1" wrap="square" lIns="36575" tIns="36575" rIns="36575" bIns="36575" anchor="b" anchorCtr="0">
            <a:noAutofit/>
          </a:bodyPr>
          <a:lstStyle>
            <a:lvl1pPr lvl="0" rtl="0">
              <a:spcBef>
                <a:spcPts val="0"/>
              </a:spcBef>
              <a:spcAft>
                <a:spcPts val="0"/>
              </a:spcAft>
              <a:buSzPts val="2400"/>
              <a:buNone/>
              <a:defRPr sz="2000" b="0" i="1">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82" name="Google Shape;1982;p16"/>
          <p:cNvSpPr txBox="1">
            <a:spLocks noGrp="1"/>
          </p:cNvSpPr>
          <p:nvPr>
            <p:ph type="title" idx="2" hasCustomPrompt="1"/>
          </p:nvPr>
        </p:nvSpPr>
        <p:spPr>
          <a:xfrm>
            <a:off x="1371488" y="1921875"/>
            <a:ext cx="1049100" cy="527700"/>
          </a:xfrm>
          <a:prstGeom prst="rect">
            <a:avLst/>
          </a:prstGeom>
        </p:spPr>
        <p:txBody>
          <a:bodyPr spcFirstLastPara="1" wrap="square" lIns="36575" tIns="36575" rIns="36575" bIns="36575" anchor="ctr" anchorCtr="0">
            <a:noAutofit/>
          </a:bodyPr>
          <a:lstStyle>
            <a:lvl1pPr lvl="0" rtl="0">
              <a:spcBef>
                <a:spcPts val="0"/>
              </a:spcBef>
              <a:spcAft>
                <a:spcPts val="0"/>
              </a:spcAft>
              <a:buSzPts val="3000"/>
              <a:buNone/>
              <a:defRPr sz="5300" i="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3" name="Google Shape;1983;p16"/>
          <p:cNvSpPr txBox="1">
            <a:spLocks noGrp="1"/>
          </p:cNvSpPr>
          <p:nvPr>
            <p:ph type="subTitle" idx="1"/>
          </p:nvPr>
        </p:nvSpPr>
        <p:spPr>
          <a:xfrm>
            <a:off x="2517775" y="2564225"/>
            <a:ext cx="1924500" cy="484800"/>
          </a:xfrm>
          <a:prstGeom prst="rect">
            <a:avLst/>
          </a:prstGeom>
        </p:spPr>
        <p:txBody>
          <a:bodyPr spcFirstLastPara="1" wrap="square" lIns="36575" tIns="36575" rIns="36575" bIns="36575" anchor="t" anchorCtr="0">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4" name="Google Shape;1984;p16"/>
          <p:cNvSpPr txBox="1">
            <a:spLocks noGrp="1"/>
          </p:cNvSpPr>
          <p:nvPr>
            <p:ph type="ctrTitle" idx="3"/>
          </p:nvPr>
        </p:nvSpPr>
        <p:spPr>
          <a:xfrm flipH="1">
            <a:off x="2187075" y="445025"/>
            <a:ext cx="4769700" cy="1008300"/>
          </a:xfrm>
          <a:prstGeom prst="rect">
            <a:avLst/>
          </a:prstGeom>
        </p:spPr>
        <p:txBody>
          <a:bodyPr spcFirstLastPara="1" wrap="square" lIns="36575" tIns="36575" rIns="36575" bIns="36575" anchor="t" anchorCtr="0">
            <a:noAutofit/>
          </a:bodyPr>
          <a:lstStyle>
            <a:lvl1pPr lvl="0" algn="ctr" rtl="0">
              <a:lnSpc>
                <a:spcPct val="75000"/>
              </a:lnSpc>
              <a:spcBef>
                <a:spcPts val="0"/>
              </a:spcBef>
              <a:spcAft>
                <a:spcPts val="0"/>
              </a:spcAft>
              <a:buClr>
                <a:schemeClr val="dk2"/>
              </a:buClr>
              <a:buSzPts val="5200"/>
              <a:buNone/>
              <a:defRPr sz="4000" b="1" i="1">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985" name="Google Shape;1985;p16"/>
          <p:cNvSpPr txBox="1">
            <a:spLocks noGrp="1"/>
          </p:cNvSpPr>
          <p:nvPr>
            <p:ph type="title" idx="4"/>
          </p:nvPr>
        </p:nvSpPr>
        <p:spPr>
          <a:xfrm>
            <a:off x="5848000" y="1921875"/>
            <a:ext cx="1924500" cy="612300"/>
          </a:xfrm>
          <a:prstGeom prst="rect">
            <a:avLst/>
          </a:prstGeom>
        </p:spPr>
        <p:txBody>
          <a:bodyPr spcFirstLastPara="1" wrap="square" lIns="36575" tIns="36575" rIns="36575" bIns="36575" anchor="b" anchorCtr="0">
            <a:noAutofit/>
          </a:bodyPr>
          <a:lstStyle>
            <a:lvl1pPr lvl="0" rtl="0">
              <a:spcBef>
                <a:spcPts val="0"/>
              </a:spcBef>
              <a:spcAft>
                <a:spcPts val="0"/>
              </a:spcAft>
              <a:buSzPts val="2400"/>
              <a:buNone/>
              <a:defRPr sz="2000" b="0" i="1">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86" name="Google Shape;1986;p16"/>
          <p:cNvSpPr txBox="1">
            <a:spLocks noGrp="1"/>
          </p:cNvSpPr>
          <p:nvPr>
            <p:ph type="title" idx="5" hasCustomPrompt="1"/>
          </p:nvPr>
        </p:nvSpPr>
        <p:spPr>
          <a:xfrm>
            <a:off x="4701588" y="1921875"/>
            <a:ext cx="1049100" cy="527700"/>
          </a:xfrm>
          <a:prstGeom prst="rect">
            <a:avLst/>
          </a:prstGeom>
        </p:spPr>
        <p:txBody>
          <a:bodyPr spcFirstLastPara="1" wrap="square" lIns="36575" tIns="36575" rIns="36575" bIns="36575" anchor="ctr" anchorCtr="0">
            <a:noAutofit/>
          </a:bodyPr>
          <a:lstStyle>
            <a:lvl1pPr lvl="0" rtl="0">
              <a:spcBef>
                <a:spcPts val="0"/>
              </a:spcBef>
              <a:spcAft>
                <a:spcPts val="0"/>
              </a:spcAft>
              <a:buSzPts val="3000"/>
              <a:buNone/>
              <a:defRPr sz="5300" i="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7" name="Google Shape;1987;p16"/>
          <p:cNvSpPr txBox="1">
            <a:spLocks noGrp="1"/>
          </p:cNvSpPr>
          <p:nvPr>
            <p:ph type="subTitle" idx="6"/>
          </p:nvPr>
        </p:nvSpPr>
        <p:spPr>
          <a:xfrm>
            <a:off x="5848000" y="2564225"/>
            <a:ext cx="1924500" cy="484800"/>
          </a:xfrm>
          <a:prstGeom prst="rect">
            <a:avLst/>
          </a:prstGeom>
        </p:spPr>
        <p:txBody>
          <a:bodyPr spcFirstLastPara="1" wrap="square" lIns="36575" tIns="36575" rIns="36575" bIns="36575" anchor="t" anchorCtr="0">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8" name="Google Shape;1988;p16"/>
          <p:cNvSpPr txBox="1">
            <a:spLocks noGrp="1"/>
          </p:cNvSpPr>
          <p:nvPr>
            <p:ph type="title" idx="7"/>
          </p:nvPr>
        </p:nvSpPr>
        <p:spPr>
          <a:xfrm>
            <a:off x="2517775" y="3344275"/>
            <a:ext cx="1924500" cy="612300"/>
          </a:xfrm>
          <a:prstGeom prst="rect">
            <a:avLst/>
          </a:prstGeom>
        </p:spPr>
        <p:txBody>
          <a:bodyPr spcFirstLastPara="1" wrap="square" lIns="36575" tIns="36575" rIns="36575" bIns="36575" anchor="b" anchorCtr="0">
            <a:noAutofit/>
          </a:bodyPr>
          <a:lstStyle>
            <a:lvl1pPr lvl="0" rtl="0">
              <a:spcBef>
                <a:spcPts val="0"/>
              </a:spcBef>
              <a:spcAft>
                <a:spcPts val="0"/>
              </a:spcAft>
              <a:buSzPts val="2400"/>
              <a:buNone/>
              <a:defRPr sz="2000" b="0" i="1">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89" name="Google Shape;1989;p16"/>
          <p:cNvSpPr txBox="1">
            <a:spLocks noGrp="1"/>
          </p:cNvSpPr>
          <p:nvPr>
            <p:ph type="title" idx="8" hasCustomPrompt="1"/>
          </p:nvPr>
        </p:nvSpPr>
        <p:spPr>
          <a:xfrm>
            <a:off x="1371488" y="3344275"/>
            <a:ext cx="1049100" cy="527700"/>
          </a:xfrm>
          <a:prstGeom prst="rect">
            <a:avLst/>
          </a:prstGeom>
        </p:spPr>
        <p:txBody>
          <a:bodyPr spcFirstLastPara="1" wrap="square" lIns="36575" tIns="36575" rIns="36575" bIns="36575" anchor="ctr" anchorCtr="0">
            <a:noAutofit/>
          </a:bodyPr>
          <a:lstStyle>
            <a:lvl1pPr lvl="0" rtl="0">
              <a:spcBef>
                <a:spcPts val="0"/>
              </a:spcBef>
              <a:spcAft>
                <a:spcPts val="0"/>
              </a:spcAft>
              <a:buSzPts val="3000"/>
              <a:buNone/>
              <a:defRPr sz="5300" i="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0" name="Google Shape;1990;p16"/>
          <p:cNvSpPr txBox="1">
            <a:spLocks noGrp="1"/>
          </p:cNvSpPr>
          <p:nvPr>
            <p:ph type="subTitle" idx="9"/>
          </p:nvPr>
        </p:nvSpPr>
        <p:spPr>
          <a:xfrm>
            <a:off x="2517775" y="3986625"/>
            <a:ext cx="1924500" cy="484800"/>
          </a:xfrm>
          <a:prstGeom prst="rect">
            <a:avLst/>
          </a:prstGeom>
        </p:spPr>
        <p:txBody>
          <a:bodyPr spcFirstLastPara="1" wrap="square" lIns="36575" tIns="36575" rIns="36575" bIns="36575" anchor="t" anchorCtr="0">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91" name="Google Shape;1991;p16"/>
          <p:cNvSpPr txBox="1">
            <a:spLocks noGrp="1"/>
          </p:cNvSpPr>
          <p:nvPr>
            <p:ph type="title" idx="13"/>
          </p:nvPr>
        </p:nvSpPr>
        <p:spPr>
          <a:xfrm>
            <a:off x="5848000" y="3344275"/>
            <a:ext cx="1924500" cy="612300"/>
          </a:xfrm>
          <a:prstGeom prst="rect">
            <a:avLst/>
          </a:prstGeom>
        </p:spPr>
        <p:txBody>
          <a:bodyPr spcFirstLastPara="1" wrap="square" lIns="36575" tIns="36575" rIns="36575" bIns="36575" anchor="b" anchorCtr="0">
            <a:noAutofit/>
          </a:bodyPr>
          <a:lstStyle>
            <a:lvl1pPr lvl="0" rtl="0">
              <a:spcBef>
                <a:spcPts val="0"/>
              </a:spcBef>
              <a:spcAft>
                <a:spcPts val="0"/>
              </a:spcAft>
              <a:buSzPts val="2400"/>
              <a:buNone/>
              <a:defRPr sz="2000" b="0" i="1">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2" name="Google Shape;1992;p16"/>
          <p:cNvSpPr txBox="1">
            <a:spLocks noGrp="1"/>
          </p:cNvSpPr>
          <p:nvPr>
            <p:ph type="title" idx="14" hasCustomPrompt="1"/>
          </p:nvPr>
        </p:nvSpPr>
        <p:spPr>
          <a:xfrm>
            <a:off x="4701588" y="3344275"/>
            <a:ext cx="1049100" cy="527700"/>
          </a:xfrm>
          <a:prstGeom prst="rect">
            <a:avLst/>
          </a:prstGeom>
        </p:spPr>
        <p:txBody>
          <a:bodyPr spcFirstLastPara="1" wrap="square" lIns="36575" tIns="36575" rIns="36575" bIns="36575" anchor="ctr" anchorCtr="0">
            <a:noAutofit/>
          </a:bodyPr>
          <a:lstStyle>
            <a:lvl1pPr lvl="0" rtl="0">
              <a:spcBef>
                <a:spcPts val="0"/>
              </a:spcBef>
              <a:spcAft>
                <a:spcPts val="0"/>
              </a:spcAft>
              <a:buSzPts val="3000"/>
              <a:buNone/>
              <a:defRPr sz="5300" i="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3" name="Google Shape;1993;p16"/>
          <p:cNvSpPr txBox="1">
            <a:spLocks noGrp="1"/>
          </p:cNvSpPr>
          <p:nvPr>
            <p:ph type="subTitle" idx="15"/>
          </p:nvPr>
        </p:nvSpPr>
        <p:spPr>
          <a:xfrm>
            <a:off x="5848000" y="3986625"/>
            <a:ext cx="1924500" cy="484800"/>
          </a:xfrm>
          <a:prstGeom prst="rect">
            <a:avLst/>
          </a:prstGeom>
        </p:spPr>
        <p:txBody>
          <a:bodyPr spcFirstLastPara="1" wrap="square" lIns="36575" tIns="36575" rIns="36575" bIns="36575" anchor="t" anchorCtr="0">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lt2"/>
            </a:gs>
            <a:gs pos="100000">
              <a:schemeClr val="accent1"/>
            </a:gs>
          </a:gsLst>
          <a:path path="circle">
            <a:fillToRect l="50000" t="50000" r="50000" b="50000"/>
          </a:path>
          <a:tileRect/>
        </a:gradFill>
        <a:effectLst/>
      </p:bgPr>
    </p:bg>
    <p:spTree>
      <p:nvGrpSpPr>
        <p:cNvPr id="1" name="Shape 2531"/>
        <p:cNvGrpSpPr/>
        <p:nvPr/>
      </p:nvGrpSpPr>
      <p:grpSpPr>
        <a:xfrm>
          <a:off x="0" y="0"/>
          <a:ext cx="0" cy="0"/>
          <a:chOff x="0" y="0"/>
          <a:chExt cx="0" cy="0"/>
        </a:xfrm>
      </p:grpSpPr>
      <p:grpSp>
        <p:nvGrpSpPr>
          <p:cNvPr id="2532" name="Google Shape;2532;p22"/>
          <p:cNvGrpSpPr/>
          <p:nvPr/>
        </p:nvGrpSpPr>
        <p:grpSpPr>
          <a:xfrm rot="-7212537">
            <a:off x="-3738858" y="-4977056"/>
            <a:ext cx="13989072" cy="13920064"/>
            <a:chOff x="3899125" y="1769725"/>
            <a:chExt cx="2025925" cy="2015950"/>
          </a:xfrm>
        </p:grpSpPr>
        <p:sp>
          <p:nvSpPr>
            <p:cNvPr id="2533" name="Google Shape;2533;p22"/>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2"/>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2"/>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2"/>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2"/>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2"/>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2"/>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2"/>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2"/>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2"/>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2"/>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2"/>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2"/>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2"/>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2"/>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2"/>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2"/>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2"/>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2"/>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2"/>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2"/>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2"/>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2"/>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2"/>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2"/>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2"/>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2"/>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2"/>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2"/>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2"/>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2"/>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2"/>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2"/>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2"/>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2"/>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2"/>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2"/>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2"/>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2"/>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2"/>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2"/>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2"/>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2"/>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2"/>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2"/>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2"/>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2"/>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2"/>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2"/>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2"/>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2"/>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2"/>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2"/>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2"/>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2"/>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2"/>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2"/>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2"/>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2"/>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2"/>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2"/>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2"/>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2"/>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2"/>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2"/>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2"/>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2"/>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2"/>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2"/>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2"/>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2"/>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2"/>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22"/>
          <p:cNvSpPr/>
          <p:nvPr/>
        </p:nvSpPr>
        <p:spPr>
          <a:xfrm rot="7428694" flipH="1">
            <a:off x="-3592882" y="3737773"/>
            <a:ext cx="7394227" cy="6425049"/>
          </a:xfrm>
          <a:prstGeom prst="flowChartOnlineStorage">
            <a:avLst/>
          </a:pr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2"/>
          <p:cNvSpPr/>
          <p:nvPr/>
        </p:nvSpPr>
        <p:spPr>
          <a:xfrm rot="9727879" flipH="1">
            <a:off x="-100287" y="881531"/>
            <a:ext cx="4723950" cy="5822807"/>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2"/>
          <p:cNvSpPr txBox="1">
            <a:spLocks noGrp="1"/>
          </p:cNvSpPr>
          <p:nvPr>
            <p:ph type="ctrTitle"/>
          </p:nvPr>
        </p:nvSpPr>
        <p:spPr>
          <a:xfrm flipH="1">
            <a:off x="2515250" y="445025"/>
            <a:ext cx="4113300" cy="1008300"/>
          </a:xfrm>
          <a:prstGeom prst="rect">
            <a:avLst/>
          </a:prstGeom>
        </p:spPr>
        <p:txBody>
          <a:bodyPr spcFirstLastPara="1" wrap="square" lIns="36575" tIns="36575" rIns="36575" bIns="36575" anchor="t" anchorCtr="0">
            <a:noAutofit/>
          </a:bodyPr>
          <a:lstStyle>
            <a:lvl1pPr lvl="0" algn="ctr" rtl="0">
              <a:lnSpc>
                <a:spcPct val="75000"/>
              </a:lnSpc>
              <a:spcBef>
                <a:spcPts val="0"/>
              </a:spcBef>
              <a:spcAft>
                <a:spcPts val="0"/>
              </a:spcAft>
              <a:buClr>
                <a:schemeClr val="dk2"/>
              </a:buClr>
              <a:buSzPts val="5200"/>
              <a:buNone/>
              <a:defRPr sz="4000" b="1" i="1">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2608" name="Google Shape;2608;p22"/>
          <p:cNvSpPr txBox="1">
            <a:spLocks noGrp="1"/>
          </p:cNvSpPr>
          <p:nvPr>
            <p:ph type="title" idx="2"/>
          </p:nvPr>
        </p:nvSpPr>
        <p:spPr>
          <a:xfrm>
            <a:off x="1318950" y="2899825"/>
            <a:ext cx="1924500" cy="379800"/>
          </a:xfrm>
          <a:prstGeom prst="rect">
            <a:avLst/>
          </a:prstGeom>
        </p:spPr>
        <p:txBody>
          <a:bodyPr spcFirstLastPara="1" wrap="square" lIns="36575" tIns="36575" rIns="36575" bIns="36575" anchor="b" anchorCtr="0">
            <a:noAutofit/>
          </a:bodyPr>
          <a:lstStyle>
            <a:lvl1pPr lvl="0" algn="ctr" rtl="0">
              <a:spcBef>
                <a:spcPts val="0"/>
              </a:spcBef>
              <a:spcAft>
                <a:spcPts val="0"/>
              </a:spcAft>
              <a:buSzPts val="2400"/>
              <a:buNone/>
              <a:defRPr sz="2000" b="0" i="1">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09" name="Google Shape;2609;p22"/>
          <p:cNvSpPr txBox="1">
            <a:spLocks noGrp="1"/>
          </p:cNvSpPr>
          <p:nvPr>
            <p:ph type="subTitle" idx="1"/>
          </p:nvPr>
        </p:nvSpPr>
        <p:spPr>
          <a:xfrm>
            <a:off x="1318950" y="3309775"/>
            <a:ext cx="1924500" cy="10083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0" name="Google Shape;2610;p22"/>
          <p:cNvSpPr txBox="1">
            <a:spLocks noGrp="1"/>
          </p:cNvSpPr>
          <p:nvPr>
            <p:ph type="title" idx="3"/>
          </p:nvPr>
        </p:nvSpPr>
        <p:spPr>
          <a:xfrm>
            <a:off x="3609650" y="2899825"/>
            <a:ext cx="1924500" cy="379800"/>
          </a:xfrm>
          <a:prstGeom prst="rect">
            <a:avLst/>
          </a:prstGeom>
        </p:spPr>
        <p:txBody>
          <a:bodyPr spcFirstLastPara="1" wrap="square" lIns="36575" tIns="36575" rIns="36575" bIns="36575" anchor="b" anchorCtr="0">
            <a:noAutofit/>
          </a:bodyPr>
          <a:lstStyle>
            <a:lvl1pPr lvl="0" algn="ctr" rtl="0">
              <a:spcBef>
                <a:spcPts val="0"/>
              </a:spcBef>
              <a:spcAft>
                <a:spcPts val="0"/>
              </a:spcAft>
              <a:buSzPts val="2400"/>
              <a:buNone/>
              <a:defRPr sz="2000" b="0" i="1">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11" name="Google Shape;2611;p22"/>
          <p:cNvSpPr txBox="1">
            <a:spLocks noGrp="1"/>
          </p:cNvSpPr>
          <p:nvPr>
            <p:ph type="subTitle" idx="4"/>
          </p:nvPr>
        </p:nvSpPr>
        <p:spPr>
          <a:xfrm>
            <a:off x="3609650" y="3309775"/>
            <a:ext cx="1924500" cy="10083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2" name="Google Shape;2612;p22"/>
          <p:cNvSpPr txBox="1">
            <a:spLocks noGrp="1"/>
          </p:cNvSpPr>
          <p:nvPr>
            <p:ph type="title" idx="5"/>
          </p:nvPr>
        </p:nvSpPr>
        <p:spPr>
          <a:xfrm>
            <a:off x="5900350" y="2899825"/>
            <a:ext cx="1924500" cy="379800"/>
          </a:xfrm>
          <a:prstGeom prst="rect">
            <a:avLst/>
          </a:prstGeom>
        </p:spPr>
        <p:txBody>
          <a:bodyPr spcFirstLastPara="1" wrap="square" lIns="36575" tIns="36575" rIns="36575" bIns="36575" anchor="b" anchorCtr="0">
            <a:noAutofit/>
          </a:bodyPr>
          <a:lstStyle>
            <a:lvl1pPr lvl="0" algn="ctr" rtl="0">
              <a:spcBef>
                <a:spcPts val="0"/>
              </a:spcBef>
              <a:spcAft>
                <a:spcPts val="0"/>
              </a:spcAft>
              <a:buSzPts val="2400"/>
              <a:buNone/>
              <a:defRPr sz="2000" b="0" i="1">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13" name="Google Shape;2613;p22"/>
          <p:cNvSpPr txBox="1">
            <a:spLocks noGrp="1"/>
          </p:cNvSpPr>
          <p:nvPr>
            <p:ph type="subTitle" idx="6"/>
          </p:nvPr>
        </p:nvSpPr>
        <p:spPr>
          <a:xfrm>
            <a:off x="5900350" y="3309775"/>
            <a:ext cx="1924500" cy="10083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2"/>
        </a:solidFill>
        <a:effectLst/>
      </p:bgPr>
    </p:bg>
    <p:spTree>
      <p:nvGrpSpPr>
        <p:cNvPr id="1" name="Shape 3158"/>
        <p:cNvGrpSpPr/>
        <p:nvPr/>
      </p:nvGrpSpPr>
      <p:grpSpPr>
        <a:xfrm>
          <a:off x="0" y="0"/>
          <a:ext cx="0" cy="0"/>
          <a:chOff x="0" y="0"/>
          <a:chExt cx="0" cy="0"/>
        </a:xfrm>
      </p:grpSpPr>
      <p:grpSp>
        <p:nvGrpSpPr>
          <p:cNvPr id="3159" name="Google Shape;3159;p29"/>
          <p:cNvGrpSpPr/>
          <p:nvPr/>
        </p:nvGrpSpPr>
        <p:grpSpPr>
          <a:xfrm rot="-8999978" flipH="1">
            <a:off x="-2330221" y="-2301963"/>
            <a:ext cx="16411789" cy="6541785"/>
            <a:chOff x="297400" y="1910975"/>
            <a:chExt cx="3410350" cy="1359375"/>
          </a:xfrm>
        </p:grpSpPr>
        <p:sp>
          <p:nvSpPr>
            <p:cNvPr id="3160" name="Google Shape;3160;p29"/>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9"/>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9"/>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9"/>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9"/>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9"/>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9"/>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9"/>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9"/>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9"/>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9"/>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9"/>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9"/>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9"/>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9"/>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9"/>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9"/>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9"/>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9"/>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9"/>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9"/>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9"/>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9"/>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9"/>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9"/>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9"/>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9"/>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9"/>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9"/>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9"/>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9"/>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9"/>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9"/>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9"/>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9"/>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9"/>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9"/>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9"/>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9"/>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9"/>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9"/>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9"/>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9"/>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9"/>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9"/>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9"/>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9"/>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9"/>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9"/>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9"/>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9"/>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9"/>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9"/>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9"/>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9"/>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9"/>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9"/>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9"/>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9"/>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9"/>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9"/>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9"/>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9"/>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9"/>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9"/>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9"/>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9"/>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9"/>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9"/>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9"/>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9"/>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9"/>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2" name="Google Shape;3232;p29"/>
          <p:cNvGrpSpPr/>
          <p:nvPr/>
        </p:nvGrpSpPr>
        <p:grpSpPr>
          <a:xfrm rot="-6252436" flipH="1">
            <a:off x="-7728090" y="-432740"/>
            <a:ext cx="15075115" cy="6008983"/>
            <a:chOff x="297400" y="1910975"/>
            <a:chExt cx="3410350" cy="1359375"/>
          </a:xfrm>
        </p:grpSpPr>
        <p:sp>
          <p:nvSpPr>
            <p:cNvPr id="3233" name="Google Shape;3233;p29"/>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9"/>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9"/>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9"/>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9"/>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9"/>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9"/>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9"/>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9"/>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9"/>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9"/>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9"/>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9"/>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9"/>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9"/>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9"/>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9"/>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9"/>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9"/>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9"/>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9"/>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9"/>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9"/>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9"/>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9"/>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9"/>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9"/>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9"/>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9"/>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9"/>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9"/>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9"/>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9"/>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9"/>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9"/>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9"/>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9"/>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9"/>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9"/>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9"/>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9"/>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9"/>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9"/>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9"/>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9"/>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9"/>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9"/>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9"/>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9"/>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9"/>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9"/>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9"/>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9"/>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9"/>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9"/>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9"/>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9"/>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9"/>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9"/>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9"/>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9"/>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9"/>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9"/>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9"/>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9"/>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9"/>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9"/>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9"/>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9"/>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9"/>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9"/>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9"/>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5" name="Google Shape;3305;p29"/>
          <p:cNvSpPr/>
          <p:nvPr/>
        </p:nvSpPr>
        <p:spPr>
          <a:xfrm rot="9150743">
            <a:off x="-5155568" y="3973528"/>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6" name="Google Shape;3306;p29"/>
          <p:cNvGrpSpPr/>
          <p:nvPr/>
        </p:nvGrpSpPr>
        <p:grpSpPr>
          <a:xfrm rot="-10008017" flipH="1">
            <a:off x="-6659081" y="-2752807"/>
            <a:ext cx="12153094" cy="12093361"/>
            <a:chOff x="3899125" y="1769725"/>
            <a:chExt cx="2025925" cy="2015950"/>
          </a:xfrm>
        </p:grpSpPr>
        <p:sp>
          <p:nvSpPr>
            <p:cNvPr id="3307" name="Google Shape;3307;p29"/>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9"/>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9"/>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9"/>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9"/>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9"/>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9"/>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9"/>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9"/>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9"/>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9"/>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9"/>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9"/>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9"/>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9"/>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9"/>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9"/>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9"/>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9"/>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9"/>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9"/>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9"/>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9"/>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9"/>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9"/>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9"/>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9"/>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9"/>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9"/>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9"/>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9"/>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9"/>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9"/>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9"/>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9"/>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9"/>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9"/>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9"/>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9"/>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9"/>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9"/>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9"/>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9"/>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9"/>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9"/>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9"/>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9"/>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9"/>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9"/>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9"/>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9"/>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9"/>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9"/>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9"/>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9"/>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9"/>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9"/>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9"/>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9"/>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9"/>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9"/>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9"/>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9"/>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9"/>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9"/>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9"/>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9"/>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9"/>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9"/>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9"/>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9"/>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9"/>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9" name="Google Shape;3379;p29"/>
          <p:cNvSpPr/>
          <p:nvPr/>
        </p:nvSpPr>
        <p:spPr>
          <a:xfrm rot="6851400">
            <a:off x="-1758743" y="3167184"/>
            <a:ext cx="4723763" cy="5822809"/>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9"/>
          <p:cNvSpPr/>
          <p:nvPr/>
        </p:nvSpPr>
        <p:spPr>
          <a:xfrm rot="8574422" flipH="1">
            <a:off x="8084703" y="-3323960"/>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9"/>
          <p:cNvSpPr/>
          <p:nvPr/>
        </p:nvSpPr>
        <p:spPr>
          <a:xfrm rot="-10726305" flipH="1">
            <a:off x="7534846" y="-1636354"/>
            <a:ext cx="4723728" cy="5822918"/>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9"/>
          <p:cNvSpPr txBox="1">
            <a:spLocks noGrp="1"/>
          </p:cNvSpPr>
          <p:nvPr>
            <p:ph type="ctrTitle"/>
          </p:nvPr>
        </p:nvSpPr>
        <p:spPr>
          <a:xfrm flipH="1">
            <a:off x="1827100" y="445025"/>
            <a:ext cx="5489700" cy="1378800"/>
          </a:xfrm>
          <a:prstGeom prst="rect">
            <a:avLst/>
          </a:prstGeom>
        </p:spPr>
        <p:txBody>
          <a:bodyPr spcFirstLastPara="1" wrap="square" lIns="36575" tIns="36575" rIns="36575" bIns="36575" anchor="ctr" anchorCtr="0">
            <a:noAutofit/>
          </a:bodyPr>
          <a:lstStyle>
            <a:lvl1pPr lvl="0" algn="ctr" rtl="0">
              <a:lnSpc>
                <a:spcPct val="75000"/>
              </a:lnSpc>
              <a:spcBef>
                <a:spcPts val="0"/>
              </a:spcBef>
              <a:spcAft>
                <a:spcPts val="0"/>
              </a:spcAft>
              <a:buClr>
                <a:schemeClr val="dk1"/>
              </a:buClr>
              <a:buSzPts val="5200"/>
              <a:buNone/>
              <a:defRPr sz="7000" b="1" i="1">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3383" name="Google Shape;3383;p29"/>
          <p:cNvSpPr txBox="1">
            <a:spLocks noGrp="1"/>
          </p:cNvSpPr>
          <p:nvPr>
            <p:ph type="subTitle" idx="1"/>
          </p:nvPr>
        </p:nvSpPr>
        <p:spPr>
          <a:xfrm flipH="1">
            <a:off x="3359450" y="1689995"/>
            <a:ext cx="2425200" cy="1148400"/>
          </a:xfrm>
          <a:prstGeom prst="rect">
            <a:avLst/>
          </a:prstGeom>
        </p:spPr>
        <p:txBody>
          <a:bodyPr spcFirstLastPara="1" wrap="square" lIns="36575" tIns="36575" rIns="36575" bIns="3657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384" name="Google Shape;3384;p29"/>
          <p:cNvSpPr txBox="1"/>
          <p:nvPr/>
        </p:nvSpPr>
        <p:spPr>
          <a:xfrm>
            <a:off x="2590200" y="3973966"/>
            <a:ext cx="3960600" cy="400200"/>
          </a:xfrm>
          <a:prstGeom prst="rect">
            <a:avLst/>
          </a:prstGeom>
          <a:noFill/>
          <a:ln>
            <a:noFill/>
          </a:ln>
        </p:spPr>
        <p:txBody>
          <a:bodyPr spcFirstLastPara="1" wrap="square" lIns="36575" tIns="36575" rIns="36575" bIns="36575" anchor="b" anchorCtr="0">
            <a:noAutofit/>
          </a:bodyPr>
          <a:lstStyle/>
          <a:p>
            <a:pPr marL="0" lvl="0" indent="0" algn="ctr" rtl="0">
              <a:spcBef>
                <a:spcPts val="300"/>
              </a:spcBef>
              <a:spcAft>
                <a:spcPts val="0"/>
              </a:spcAft>
              <a:buNone/>
            </a:pPr>
            <a:r>
              <a:rPr lang="en" sz="1000">
                <a:solidFill>
                  <a:schemeClr val="dk1"/>
                </a:solidFill>
                <a:latin typeface="Arimo"/>
                <a:ea typeface="Arimo"/>
                <a:cs typeface="Arimo"/>
                <a:sym typeface="Arimo"/>
              </a:rPr>
              <a:t>CREDITS: This presentation template was created by </a:t>
            </a:r>
            <a:r>
              <a:rPr lang="en" sz="10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000">
                <a:solidFill>
                  <a:schemeClr val="dk1"/>
                </a:solidFill>
                <a:latin typeface="Arimo"/>
                <a:ea typeface="Arimo"/>
                <a:cs typeface="Arimo"/>
                <a:sym typeface="Arimo"/>
              </a:rPr>
              <a:t>, and includes icons by </a:t>
            </a:r>
            <a:r>
              <a:rPr lang="en" sz="10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000">
                <a:solidFill>
                  <a:schemeClr val="dk1"/>
                </a:solidFill>
                <a:latin typeface="Arimo"/>
                <a:ea typeface="Arimo"/>
                <a:cs typeface="Arimo"/>
                <a:sym typeface="Arimo"/>
              </a:rPr>
              <a:t>, and infographics &amp; images by </a:t>
            </a:r>
            <a:r>
              <a:rPr lang="en" sz="10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000" b="1">
              <a:solidFill>
                <a:schemeClr val="dk1"/>
              </a:solidFill>
              <a:latin typeface="Arimo"/>
              <a:ea typeface="Arimo"/>
              <a:cs typeface="Arimo"/>
              <a:sym typeface="Arim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1"/>
            </a:gs>
            <a:gs pos="100000">
              <a:schemeClr val="dk2"/>
            </a:gs>
          </a:gsLst>
          <a:path path="circle">
            <a:fillToRect l="50000" t="50000" r="50000" b="50000"/>
          </a:path>
          <a:tileRect/>
        </a:gradFill>
        <a:effectLst/>
      </p:bgPr>
    </p:bg>
    <p:spTree>
      <p:nvGrpSpPr>
        <p:cNvPr id="1" name="Shape 3385"/>
        <p:cNvGrpSpPr/>
        <p:nvPr/>
      </p:nvGrpSpPr>
      <p:grpSpPr>
        <a:xfrm>
          <a:off x="0" y="0"/>
          <a:ext cx="0" cy="0"/>
          <a:chOff x="0" y="0"/>
          <a:chExt cx="0" cy="0"/>
        </a:xfrm>
      </p:grpSpPr>
      <p:grpSp>
        <p:nvGrpSpPr>
          <p:cNvPr id="3386" name="Google Shape;3386;p30"/>
          <p:cNvGrpSpPr/>
          <p:nvPr/>
        </p:nvGrpSpPr>
        <p:grpSpPr>
          <a:xfrm rot="-8999978" flipH="1">
            <a:off x="-2330221" y="-2301963"/>
            <a:ext cx="16411789" cy="6541785"/>
            <a:chOff x="297400" y="1910975"/>
            <a:chExt cx="3410350" cy="1359375"/>
          </a:xfrm>
        </p:grpSpPr>
        <p:sp>
          <p:nvSpPr>
            <p:cNvPr id="3387" name="Google Shape;3387;p30"/>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0"/>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0"/>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0"/>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0"/>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0"/>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0"/>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0"/>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0"/>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0"/>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0"/>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0"/>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0"/>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0"/>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0"/>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0"/>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0"/>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0"/>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0"/>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0"/>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0"/>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0"/>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0"/>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0"/>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0"/>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0"/>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0"/>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0"/>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0"/>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0"/>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0"/>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0"/>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0"/>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0"/>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0"/>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0"/>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0"/>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0"/>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0"/>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0"/>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0"/>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0"/>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0"/>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0"/>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0"/>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0"/>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0"/>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0"/>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0"/>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0"/>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0"/>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0"/>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0"/>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0"/>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0"/>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0"/>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0"/>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0"/>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0"/>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0"/>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0"/>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0"/>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0"/>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0"/>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0"/>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0"/>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0"/>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0"/>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0"/>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0"/>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0"/>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0"/>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9" name="Google Shape;3459;p30"/>
          <p:cNvGrpSpPr/>
          <p:nvPr/>
        </p:nvGrpSpPr>
        <p:grpSpPr>
          <a:xfrm rot="-4606970" flipH="1">
            <a:off x="-7082328" y="-713322"/>
            <a:ext cx="13412148" cy="5346119"/>
            <a:chOff x="297400" y="1910975"/>
            <a:chExt cx="3410350" cy="1359375"/>
          </a:xfrm>
        </p:grpSpPr>
        <p:sp>
          <p:nvSpPr>
            <p:cNvPr id="3460" name="Google Shape;3460;p30"/>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0"/>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0"/>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0"/>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0"/>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0"/>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0"/>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0"/>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0"/>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0"/>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0"/>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0"/>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0"/>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0"/>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0"/>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0"/>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0"/>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0"/>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0"/>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0"/>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0"/>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0"/>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0"/>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0"/>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0"/>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0"/>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0"/>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0"/>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0"/>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0"/>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0"/>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0"/>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0"/>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0"/>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0"/>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0"/>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0"/>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0"/>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0"/>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0"/>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0"/>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0"/>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0"/>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0"/>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0"/>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0"/>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0"/>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0"/>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0"/>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0"/>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0"/>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0"/>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0"/>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0"/>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0"/>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0"/>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0"/>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0"/>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0"/>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0"/>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0"/>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0"/>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0"/>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0"/>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0"/>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0"/>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0"/>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0"/>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0"/>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0"/>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0"/>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0"/>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2" name="Google Shape;3532;p30"/>
          <p:cNvSpPr/>
          <p:nvPr/>
        </p:nvSpPr>
        <p:spPr>
          <a:xfrm rot="7473303">
            <a:off x="-3461644" y="4122656"/>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3" name="Google Shape;3533;p30"/>
          <p:cNvGrpSpPr/>
          <p:nvPr/>
        </p:nvGrpSpPr>
        <p:grpSpPr>
          <a:xfrm rot="9914529" flipH="1">
            <a:off x="-6892105" y="-2560242"/>
            <a:ext cx="12153107" cy="12093372"/>
            <a:chOff x="3899125" y="1769725"/>
            <a:chExt cx="2025925" cy="2015950"/>
          </a:xfrm>
        </p:grpSpPr>
        <p:sp>
          <p:nvSpPr>
            <p:cNvPr id="3534" name="Google Shape;3534;p30"/>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0"/>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0"/>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0"/>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0"/>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0"/>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0"/>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0"/>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0"/>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0"/>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0"/>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0"/>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0"/>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0"/>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0"/>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0"/>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0"/>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0"/>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0"/>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0"/>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0"/>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0"/>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0"/>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0"/>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0"/>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0"/>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0"/>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0"/>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0"/>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0"/>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0"/>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0"/>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0"/>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0"/>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0"/>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0"/>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0"/>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0"/>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0"/>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0"/>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0"/>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0"/>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0"/>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0"/>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0"/>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0"/>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0"/>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0"/>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0"/>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0"/>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0"/>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0"/>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0"/>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0"/>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0"/>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0"/>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0"/>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0"/>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0"/>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0"/>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0"/>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0"/>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0"/>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0"/>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0"/>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0"/>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0"/>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0"/>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0"/>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0"/>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0"/>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0"/>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6" name="Google Shape;3606;p30"/>
          <p:cNvSpPr/>
          <p:nvPr/>
        </p:nvSpPr>
        <p:spPr>
          <a:xfrm rot="5173964">
            <a:off x="-824575" y="2479105"/>
            <a:ext cx="4723730" cy="5822776"/>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0"/>
          <p:cNvSpPr/>
          <p:nvPr/>
        </p:nvSpPr>
        <p:spPr>
          <a:xfrm rot="6219643" flipH="1">
            <a:off x="6437731" y="-5372436"/>
            <a:ext cx="7394227" cy="6425049"/>
          </a:xfrm>
          <a:prstGeom prst="flowChartOnlineStorage">
            <a:avLst/>
          </a:pr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0"/>
          <p:cNvSpPr/>
          <p:nvPr/>
        </p:nvSpPr>
        <p:spPr>
          <a:xfrm rot="8518940" flipH="1">
            <a:off x="7190327" y="-2804764"/>
            <a:ext cx="4723685" cy="5822753"/>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9" name="Google Shape;3609;p30"/>
          <p:cNvGrpSpPr/>
          <p:nvPr/>
        </p:nvGrpSpPr>
        <p:grpSpPr>
          <a:xfrm flipH="1">
            <a:off x="5486866" y="4495525"/>
            <a:ext cx="1608595" cy="268099"/>
            <a:chOff x="684450" y="451550"/>
            <a:chExt cx="3132000" cy="522000"/>
          </a:xfrm>
        </p:grpSpPr>
        <p:sp>
          <p:nvSpPr>
            <p:cNvPr id="3610" name="Google Shape;3610;p30"/>
            <p:cNvSpPr/>
            <p:nvPr/>
          </p:nvSpPr>
          <p:spPr>
            <a:xfrm>
              <a:off x="684450" y="451550"/>
              <a:ext cx="3132000" cy="522000"/>
            </a:xfrm>
            <a:prstGeom prst="roundRect">
              <a:avLst>
                <a:gd name="adj" fmla="val 2499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0"/>
            <p:cNvSpPr/>
            <p:nvPr/>
          </p:nvSpPr>
          <p:spPr>
            <a:xfrm>
              <a:off x="945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0"/>
            <p:cNvSpPr/>
            <p:nvPr/>
          </p:nvSpPr>
          <p:spPr>
            <a:xfrm>
              <a:off x="1206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0"/>
            <p:cNvSpPr/>
            <p:nvPr/>
          </p:nvSpPr>
          <p:spPr>
            <a:xfrm>
              <a:off x="1467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0"/>
            <p:cNvSpPr/>
            <p:nvPr/>
          </p:nvSpPr>
          <p:spPr>
            <a:xfrm>
              <a:off x="1728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0"/>
            <p:cNvSpPr/>
            <p:nvPr/>
          </p:nvSpPr>
          <p:spPr>
            <a:xfrm>
              <a:off x="1989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0"/>
            <p:cNvSpPr/>
            <p:nvPr/>
          </p:nvSpPr>
          <p:spPr>
            <a:xfrm>
              <a:off x="2250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0"/>
            <p:cNvSpPr/>
            <p:nvPr/>
          </p:nvSpPr>
          <p:spPr>
            <a:xfrm>
              <a:off x="2511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0"/>
            <p:cNvSpPr/>
            <p:nvPr/>
          </p:nvSpPr>
          <p:spPr>
            <a:xfrm>
              <a:off x="2772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0"/>
            <p:cNvSpPr/>
            <p:nvPr/>
          </p:nvSpPr>
          <p:spPr>
            <a:xfrm>
              <a:off x="3033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0"/>
            <p:cNvSpPr/>
            <p:nvPr/>
          </p:nvSpPr>
          <p:spPr>
            <a:xfrm>
              <a:off x="3294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0"/>
            <p:cNvSpPr/>
            <p:nvPr/>
          </p:nvSpPr>
          <p:spPr>
            <a:xfrm>
              <a:off x="3555450" y="451550"/>
              <a:ext cx="261000" cy="261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0"/>
            <p:cNvSpPr/>
            <p:nvPr/>
          </p:nvSpPr>
          <p:spPr>
            <a:xfrm rot="-5400000" flipH="1">
              <a:off x="684450" y="712550"/>
              <a:ext cx="261000" cy="261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30"/>
          <p:cNvGrpSpPr/>
          <p:nvPr/>
        </p:nvGrpSpPr>
        <p:grpSpPr>
          <a:xfrm>
            <a:off x="709800" y="4193044"/>
            <a:ext cx="413727" cy="404869"/>
            <a:chOff x="5573871" y="1447369"/>
            <a:chExt cx="413727" cy="404869"/>
          </a:xfrm>
        </p:grpSpPr>
        <p:grpSp>
          <p:nvGrpSpPr>
            <p:cNvPr id="3624" name="Google Shape;3624;p30"/>
            <p:cNvGrpSpPr/>
            <p:nvPr/>
          </p:nvGrpSpPr>
          <p:grpSpPr>
            <a:xfrm>
              <a:off x="5573871" y="1447369"/>
              <a:ext cx="202261" cy="404869"/>
              <a:chOff x="8432858" y="451550"/>
              <a:chExt cx="257100" cy="514642"/>
            </a:xfrm>
          </p:grpSpPr>
          <p:cxnSp>
            <p:nvCxnSpPr>
              <p:cNvPr id="3625" name="Google Shape;3625;p30"/>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3626" name="Google Shape;3626;p30"/>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3627" name="Google Shape;3627;p30"/>
            <p:cNvGrpSpPr/>
            <p:nvPr/>
          </p:nvGrpSpPr>
          <p:grpSpPr>
            <a:xfrm>
              <a:off x="5683132" y="1447369"/>
              <a:ext cx="202261" cy="404869"/>
              <a:chOff x="8432858" y="451550"/>
              <a:chExt cx="257100" cy="514642"/>
            </a:xfrm>
          </p:grpSpPr>
          <p:cxnSp>
            <p:nvCxnSpPr>
              <p:cNvPr id="3628" name="Google Shape;3628;p30"/>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3629" name="Google Shape;3629;p30"/>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3630" name="Google Shape;3630;p30"/>
            <p:cNvGrpSpPr/>
            <p:nvPr/>
          </p:nvGrpSpPr>
          <p:grpSpPr>
            <a:xfrm>
              <a:off x="5785337" y="1447369"/>
              <a:ext cx="202261" cy="404869"/>
              <a:chOff x="8432858" y="451550"/>
              <a:chExt cx="257100" cy="514642"/>
            </a:xfrm>
          </p:grpSpPr>
          <p:cxnSp>
            <p:nvCxnSpPr>
              <p:cNvPr id="3631" name="Google Shape;3631;p30"/>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3632" name="Google Shape;3632;p30"/>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3633" name="Google Shape;3633;p30"/>
          <p:cNvGrpSpPr/>
          <p:nvPr/>
        </p:nvGrpSpPr>
        <p:grpSpPr>
          <a:xfrm flipH="1">
            <a:off x="1427010" y="559738"/>
            <a:ext cx="529200" cy="529200"/>
            <a:chOff x="797275" y="458600"/>
            <a:chExt cx="529200" cy="529200"/>
          </a:xfrm>
        </p:grpSpPr>
        <p:sp>
          <p:nvSpPr>
            <p:cNvPr id="3634" name="Google Shape;3634;p30"/>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0"/>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30"/>
          <p:cNvGrpSpPr/>
          <p:nvPr/>
        </p:nvGrpSpPr>
        <p:grpSpPr>
          <a:xfrm flipH="1">
            <a:off x="7478294" y="3026953"/>
            <a:ext cx="1111500" cy="455200"/>
            <a:chOff x="5376300" y="458600"/>
            <a:chExt cx="1111500" cy="455200"/>
          </a:xfrm>
        </p:grpSpPr>
        <p:sp>
          <p:nvSpPr>
            <p:cNvPr id="3637" name="Google Shape;3637;p30"/>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0"/>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0"/>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0"/>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0"/>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0"/>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0"/>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0"/>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0"/>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0"/>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0"/>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0"/>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0"/>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0"/>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0"/>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2"/>
            </a:gs>
            <a:gs pos="100000">
              <a:schemeClr val="accent1"/>
            </a:gs>
          </a:gsLst>
          <a:path path="circle">
            <a:fillToRect l="50000" t="50000" r="50000" b="50000"/>
          </a:path>
          <a:tileRect/>
        </a:gradFill>
        <a:effectLst/>
      </p:bgPr>
    </p:bg>
    <p:spTree>
      <p:nvGrpSpPr>
        <p:cNvPr id="1" name="Shape 3652"/>
        <p:cNvGrpSpPr/>
        <p:nvPr/>
      </p:nvGrpSpPr>
      <p:grpSpPr>
        <a:xfrm>
          <a:off x="0" y="0"/>
          <a:ext cx="0" cy="0"/>
          <a:chOff x="0" y="0"/>
          <a:chExt cx="0" cy="0"/>
        </a:xfrm>
      </p:grpSpPr>
      <p:grpSp>
        <p:nvGrpSpPr>
          <p:cNvPr id="3653" name="Google Shape;3653;p31"/>
          <p:cNvGrpSpPr/>
          <p:nvPr/>
        </p:nvGrpSpPr>
        <p:grpSpPr>
          <a:xfrm rot="8999978">
            <a:off x="-3972477" y="-2301963"/>
            <a:ext cx="16411789" cy="6541785"/>
            <a:chOff x="297400" y="1910975"/>
            <a:chExt cx="3410350" cy="1359375"/>
          </a:xfrm>
        </p:grpSpPr>
        <p:sp>
          <p:nvSpPr>
            <p:cNvPr id="3654" name="Google Shape;3654;p31"/>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1"/>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1"/>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1"/>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1"/>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1"/>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1"/>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1"/>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1"/>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1"/>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1"/>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1"/>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1"/>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1"/>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1"/>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1"/>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1"/>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1"/>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1"/>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1"/>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1"/>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1"/>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1"/>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1"/>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1"/>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1"/>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1"/>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1"/>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1"/>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1"/>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1"/>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1"/>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1"/>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1"/>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1"/>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1"/>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1"/>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1"/>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1"/>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1"/>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1"/>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1"/>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1"/>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1"/>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1"/>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1"/>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1"/>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1"/>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1"/>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1"/>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1"/>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1"/>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1"/>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1"/>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1"/>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1"/>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1"/>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1"/>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1"/>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1"/>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1"/>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1"/>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1"/>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1"/>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1"/>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1"/>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1"/>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1"/>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1"/>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1"/>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1"/>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1"/>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6" name="Google Shape;3726;p31"/>
          <p:cNvGrpSpPr/>
          <p:nvPr/>
        </p:nvGrpSpPr>
        <p:grpSpPr>
          <a:xfrm rot="4606970">
            <a:off x="3474472" y="-713322"/>
            <a:ext cx="13412148" cy="5346119"/>
            <a:chOff x="297400" y="1910975"/>
            <a:chExt cx="3410350" cy="1359375"/>
          </a:xfrm>
        </p:grpSpPr>
        <p:sp>
          <p:nvSpPr>
            <p:cNvPr id="3727" name="Google Shape;3727;p31"/>
            <p:cNvSpPr/>
            <p:nvPr/>
          </p:nvSpPr>
          <p:spPr>
            <a:xfrm>
              <a:off x="405250" y="1910975"/>
              <a:ext cx="2366950" cy="1209350"/>
            </a:xfrm>
            <a:custGeom>
              <a:avLst/>
              <a:gdLst/>
              <a:ahLst/>
              <a:cxnLst/>
              <a:rect l="l" t="t" r="r" b="b"/>
              <a:pathLst>
                <a:path w="94678" h="48374" fill="none" extrusionOk="0">
                  <a:moveTo>
                    <a:pt x="0" y="48374"/>
                  </a:moveTo>
                  <a:cubicBezTo>
                    <a:pt x="0" y="48374"/>
                    <a:pt x="6877" y="26822"/>
                    <a:pt x="26885" y="33030"/>
                  </a:cubicBezTo>
                  <a:cubicBezTo>
                    <a:pt x="46909" y="39237"/>
                    <a:pt x="47052" y="26010"/>
                    <a:pt x="56030" y="16444"/>
                  </a:cubicBezTo>
                  <a:cubicBezTo>
                    <a:pt x="65023" y="6877"/>
                    <a:pt x="77725" y="22651"/>
                    <a:pt x="85111" y="16221"/>
                  </a:cubicBezTo>
                  <a:cubicBezTo>
                    <a:pt x="92481" y="9790"/>
                    <a:pt x="86830" y="2357"/>
                    <a:pt x="94677" y="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1"/>
            <p:cNvSpPr/>
            <p:nvPr/>
          </p:nvSpPr>
          <p:spPr>
            <a:xfrm>
              <a:off x="404050" y="1920925"/>
              <a:ext cx="2381275" cy="1200600"/>
            </a:xfrm>
            <a:custGeom>
              <a:avLst/>
              <a:gdLst/>
              <a:ahLst/>
              <a:cxnLst/>
              <a:rect l="l" t="t" r="r" b="b"/>
              <a:pathLst>
                <a:path w="95251" h="48024" fill="none" extrusionOk="0">
                  <a:moveTo>
                    <a:pt x="95251" y="1"/>
                  </a:moveTo>
                  <a:cubicBezTo>
                    <a:pt x="87515" y="2325"/>
                    <a:pt x="92704" y="9997"/>
                    <a:pt x="85191" y="16157"/>
                  </a:cubicBezTo>
                  <a:cubicBezTo>
                    <a:pt x="77678" y="22333"/>
                    <a:pt x="65023" y="6957"/>
                    <a:pt x="55950" y="16491"/>
                  </a:cubicBezTo>
                  <a:cubicBezTo>
                    <a:pt x="46877" y="26010"/>
                    <a:pt x="46686" y="38776"/>
                    <a:pt x="26790" y="32711"/>
                  </a:cubicBezTo>
                  <a:cubicBezTo>
                    <a:pt x="6893" y="26647"/>
                    <a:pt x="128" y="48024"/>
                    <a:pt x="1" y="480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1"/>
            <p:cNvSpPr/>
            <p:nvPr/>
          </p:nvSpPr>
          <p:spPr>
            <a:xfrm>
              <a:off x="402450" y="1931275"/>
              <a:ext cx="2396000" cy="1191850"/>
            </a:xfrm>
            <a:custGeom>
              <a:avLst/>
              <a:gdLst/>
              <a:ahLst/>
              <a:cxnLst/>
              <a:rect l="l" t="t" r="r" b="b"/>
              <a:pathLst>
                <a:path w="95840" h="47674" fill="none" extrusionOk="0">
                  <a:moveTo>
                    <a:pt x="95840" y="1"/>
                  </a:moveTo>
                  <a:cubicBezTo>
                    <a:pt x="88215" y="2293"/>
                    <a:pt x="92959" y="10172"/>
                    <a:pt x="85303" y="16077"/>
                  </a:cubicBezTo>
                  <a:cubicBezTo>
                    <a:pt x="77646" y="21983"/>
                    <a:pt x="65056" y="7020"/>
                    <a:pt x="55887" y="16507"/>
                  </a:cubicBezTo>
                  <a:cubicBezTo>
                    <a:pt x="46719" y="26010"/>
                    <a:pt x="46496" y="38298"/>
                    <a:pt x="26694" y="32377"/>
                  </a:cubicBezTo>
                  <a:cubicBezTo>
                    <a:pt x="6909" y="26455"/>
                    <a:pt x="272" y="47673"/>
                    <a:pt x="1" y="47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1"/>
            <p:cNvSpPr/>
            <p:nvPr/>
          </p:nvSpPr>
          <p:spPr>
            <a:xfrm>
              <a:off x="400875" y="1941225"/>
              <a:ext cx="2410725" cy="1183100"/>
            </a:xfrm>
            <a:custGeom>
              <a:avLst/>
              <a:gdLst/>
              <a:ahLst/>
              <a:cxnLst/>
              <a:rect l="l" t="t" r="r" b="b"/>
              <a:pathLst>
                <a:path w="96429" h="47324" fill="none" extrusionOk="0">
                  <a:moveTo>
                    <a:pt x="96428" y="1"/>
                  </a:moveTo>
                  <a:cubicBezTo>
                    <a:pt x="88915" y="2261"/>
                    <a:pt x="93197" y="10379"/>
                    <a:pt x="85413" y="16014"/>
                  </a:cubicBezTo>
                  <a:cubicBezTo>
                    <a:pt x="77630" y="21664"/>
                    <a:pt x="65087" y="7100"/>
                    <a:pt x="55823" y="16555"/>
                  </a:cubicBezTo>
                  <a:cubicBezTo>
                    <a:pt x="46559" y="26010"/>
                    <a:pt x="46288" y="37820"/>
                    <a:pt x="26614" y="32058"/>
                  </a:cubicBezTo>
                  <a:cubicBezTo>
                    <a:pt x="6940" y="26296"/>
                    <a:pt x="414" y="47323"/>
                    <a:pt x="0" y="473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1"/>
            <p:cNvSpPr/>
            <p:nvPr/>
          </p:nvSpPr>
          <p:spPr>
            <a:xfrm>
              <a:off x="399275" y="1951575"/>
              <a:ext cx="2425450" cy="1173925"/>
            </a:xfrm>
            <a:custGeom>
              <a:avLst/>
              <a:gdLst/>
              <a:ahLst/>
              <a:cxnLst/>
              <a:rect l="l" t="t" r="r" b="b"/>
              <a:pathLst>
                <a:path w="97018" h="46957" fill="none" extrusionOk="0">
                  <a:moveTo>
                    <a:pt x="97017" y="1"/>
                  </a:moveTo>
                  <a:cubicBezTo>
                    <a:pt x="89632" y="2229"/>
                    <a:pt x="93436" y="10570"/>
                    <a:pt x="85509" y="15934"/>
                  </a:cubicBezTo>
                  <a:cubicBezTo>
                    <a:pt x="77598" y="21314"/>
                    <a:pt x="65119" y="7163"/>
                    <a:pt x="55759" y="16571"/>
                  </a:cubicBezTo>
                  <a:cubicBezTo>
                    <a:pt x="46400" y="25994"/>
                    <a:pt x="46082" y="37343"/>
                    <a:pt x="26535" y="31724"/>
                  </a:cubicBezTo>
                  <a:cubicBezTo>
                    <a:pt x="6972" y="26105"/>
                    <a:pt x="558" y="46957"/>
                    <a:pt x="1" y="469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1"/>
            <p:cNvSpPr/>
            <p:nvPr/>
          </p:nvSpPr>
          <p:spPr>
            <a:xfrm>
              <a:off x="397675" y="1961525"/>
              <a:ext cx="2440175" cy="1165575"/>
            </a:xfrm>
            <a:custGeom>
              <a:avLst/>
              <a:gdLst/>
              <a:ahLst/>
              <a:cxnLst/>
              <a:rect l="l" t="t" r="r" b="b"/>
              <a:pathLst>
                <a:path w="97607" h="46623" fill="none" extrusionOk="0">
                  <a:moveTo>
                    <a:pt x="97607" y="0"/>
                  </a:moveTo>
                  <a:cubicBezTo>
                    <a:pt x="90332" y="2197"/>
                    <a:pt x="93675" y="10777"/>
                    <a:pt x="85621" y="15870"/>
                  </a:cubicBezTo>
                  <a:cubicBezTo>
                    <a:pt x="77567" y="20980"/>
                    <a:pt x="65135" y="7243"/>
                    <a:pt x="55680" y="16618"/>
                  </a:cubicBezTo>
                  <a:cubicBezTo>
                    <a:pt x="46225" y="25994"/>
                    <a:pt x="45891" y="36881"/>
                    <a:pt x="26440" y="31406"/>
                  </a:cubicBezTo>
                  <a:cubicBezTo>
                    <a:pt x="7005" y="25930"/>
                    <a:pt x="685" y="46623"/>
                    <a:pt x="1" y="466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1"/>
            <p:cNvSpPr/>
            <p:nvPr/>
          </p:nvSpPr>
          <p:spPr>
            <a:xfrm>
              <a:off x="396100" y="1971875"/>
              <a:ext cx="2455275" cy="1156425"/>
            </a:xfrm>
            <a:custGeom>
              <a:avLst/>
              <a:gdLst/>
              <a:ahLst/>
              <a:cxnLst/>
              <a:rect l="l" t="t" r="r" b="b"/>
              <a:pathLst>
                <a:path w="98211" h="46257" fill="none" extrusionOk="0">
                  <a:moveTo>
                    <a:pt x="98211" y="0"/>
                  </a:moveTo>
                  <a:cubicBezTo>
                    <a:pt x="91032" y="2149"/>
                    <a:pt x="93913" y="10951"/>
                    <a:pt x="85732" y="15806"/>
                  </a:cubicBezTo>
                  <a:cubicBezTo>
                    <a:pt x="77550" y="20645"/>
                    <a:pt x="65166" y="7306"/>
                    <a:pt x="55616" y="16650"/>
                  </a:cubicBezTo>
                  <a:cubicBezTo>
                    <a:pt x="46065" y="25978"/>
                    <a:pt x="45683" y="36403"/>
                    <a:pt x="26360" y="31071"/>
                  </a:cubicBezTo>
                  <a:cubicBezTo>
                    <a:pt x="7036" y="25755"/>
                    <a:pt x="828" y="46256"/>
                    <a:pt x="0" y="462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1"/>
            <p:cNvSpPr/>
            <p:nvPr/>
          </p:nvSpPr>
          <p:spPr>
            <a:xfrm>
              <a:off x="394900" y="1981825"/>
              <a:ext cx="2469625" cy="1147675"/>
            </a:xfrm>
            <a:custGeom>
              <a:avLst/>
              <a:gdLst/>
              <a:ahLst/>
              <a:cxnLst/>
              <a:rect l="l" t="t" r="r" b="b"/>
              <a:pathLst>
                <a:path w="98785" h="45907" fill="none" extrusionOk="0">
                  <a:moveTo>
                    <a:pt x="98784" y="0"/>
                  </a:moveTo>
                  <a:cubicBezTo>
                    <a:pt x="91717" y="2133"/>
                    <a:pt x="94136" y="11158"/>
                    <a:pt x="85811" y="15743"/>
                  </a:cubicBezTo>
                  <a:cubicBezTo>
                    <a:pt x="77503" y="20311"/>
                    <a:pt x="65182" y="7386"/>
                    <a:pt x="55536" y="16682"/>
                  </a:cubicBezTo>
                  <a:cubicBezTo>
                    <a:pt x="45890" y="25977"/>
                    <a:pt x="45477" y="35942"/>
                    <a:pt x="26264" y="30769"/>
                  </a:cubicBezTo>
                  <a:cubicBezTo>
                    <a:pt x="7036" y="25580"/>
                    <a:pt x="956" y="45906"/>
                    <a:pt x="0" y="459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1"/>
            <p:cNvSpPr/>
            <p:nvPr/>
          </p:nvSpPr>
          <p:spPr>
            <a:xfrm>
              <a:off x="393300" y="1992175"/>
              <a:ext cx="2484350" cy="1138900"/>
            </a:xfrm>
            <a:custGeom>
              <a:avLst/>
              <a:gdLst/>
              <a:ahLst/>
              <a:cxnLst/>
              <a:rect l="l" t="t" r="r" b="b"/>
              <a:pathLst>
                <a:path w="99374" h="45556" fill="none" extrusionOk="0">
                  <a:moveTo>
                    <a:pt x="99373" y="0"/>
                  </a:moveTo>
                  <a:cubicBezTo>
                    <a:pt x="92418" y="2085"/>
                    <a:pt x="94375" y="11349"/>
                    <a:pt x="85923" y="15663"/>
                  </a:cubicBezTo>
                  <a:cubicBezTo>
                    <a:pt x="77471" y="19961"/>
                    <a:pt x="65215" y="7449"/>
                    <a:pt x="55473" y="16713"/>
                  </a:cubicBezTo>
                  <a:cubicBezTo>
                    <a:pt x="45732" y="25961"/>
                    <a:pt x="45270" y="35464"/>
                    <a:pt x="26169" y="30434"/>
                  </a:cubicBezTo>
                  <a:cubicBezTo>
                    <a:pt x="7068" y="25388"/>
                    <a:pt x="1099" y="45556"/>
                    <a:pt x="1" y="455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1"/>
            <p:cNvSpPr/>
            <p:nvPr/>
          </p:nvSpPr>
          <p:spPr>
            <a:xfrm>
              <a:off x="391725" y="2002125"/>
              <a:ext cx="2499050" cy="1130150"/>
            </a:xfrm>
            <a:custGeom>
              <a:avLst/>
              <a:gdLst/>
              <a:ahLst/>
              <a:cxnLst/>
              <a:rect l="l" t="t" r="r" b="b"/>
              <a:pathLst>
                <a:path w="99962" h="45206" fill="none" extrusionOk="0">
                  <a:moveTo>
                    <a:pt x="99962" y="0"/>
                  </a:moveTo>
                  <a:cubicBezTo>
                    <a:pt x="93117" y="2069"/>
                    <a:pt x="94613" y="11556"/>
                    <a:pt x="86034" y="15599"/>
                  </a:cubicBezTo>
                  <a:cubicBezTo>
                    <a:pt x="77454" y="19642"/>
                    <a:pt x="65230" y="7529"/>
                    <a:pt x="55409" y="16745"/>
                  </a:cubicBezTo>
                  <a:cubicBezTo>
                    <a:pt x="45572" y="25961"/>
                    <a:pt x="45078" y="35002"/>
                    <a:pt x="26089" y="30116"/>
                  </a:cubicBezTo>
                  <a:cubicBezTo>
                    <a:pt x="7099" y="25213"/>
                    <a:pt x="1242" y="45205"/>
                    <a:pt x="0" y="451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1"/>
            <p:cNvSpPr/>
            <p:nvPr/>
          </p:nvSpPr>
          <p:spPr>
            <a:xfrm>
              <a:off x="390125" y="2012450"/>
              <a:ext cx="2513775" cy="1121025"/>
            </a:xfrm>
            <a:custGeom>
              <a:avLst/>
              <a:gdLst/>
              <a:ahLst/>
              <a:cxnLst/>
              <a:rect l="l" t="t" r="r" b="b"/>
              <a:pathLst>
                <a:path w="100551" h="44841" fill="none" extrusionOk="0">
                  <a:moveTo>
                    <a:pt x="100551" y="1"/>
                  </a:moveTo>
                  <a:cubicBezTo>
                    <a:pt x="93818" y="2022"/>
                    <a:pt x="94853" y="11732"/>
                    <a:pt x="86146" y="15520"/>
                  </a:cubicBezTo>
                  <a:cubicBezTo>
                    <a:pt x="77423" y="19293"/>
                    <a:pt x="65262" y="7593"/>
                    <a:pt x="55345" y="16778"/>
                  </a:cubicBezTo>
                  <a:cubicBezTo>
                    <a:pt x="45413" y="25946"/>
                    <a:pt x="44872" y="34526"/>
                    <a:pt x="26010" y="29782"/>
                  </a:cubicBezTo>
                  <a:cubicBezTo>
                    <a:pt x="7131" y="25039"/>
                    <a:pt x="1369" y="44840"/>
                    <a:pt x="0" y="448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1"/>
            <p:cNvSpPr/>
            <p:nvPr/>
          </p:nvSpPr>
          <p:spPr>
            <a:xfrm>
              <a:off x="388525" y="2022400"/>
              <a:ext cx="2528525" cy="1112650"/>
            </a:xfrm>
            <a:custGeom>
              <a:avLst/>
              <a:gdLst/>
              <a:ahLst/>
              <a:cxnLst/>
              <a:rect l="l" t="t" r="r" b="b"/>
              <a:pathLst>
                <a:path w="101141" h="44506" fill="none" extrusionOk="0">
                  <a:moveTo>
                    <a:pt x="101140" y="1"/>
                  </a:moveTo>
                  <a:cubicBezTo>
                    <a:pt x="94519" y="1990"/>
                    <a:pt x="95092" y="11939"/>
                    <a:pt x="86242" y="15457"/>
                  </a:cubicBezTo>
                  <a:cubicBezTo>
                    <a:pt x="77391" y="18974"/>
                    <a:pt x="65294" y="7673"/>
                    <a:pt x="55282" y="16810"/>
                  </a:cubicBezTo>
                  <a:cubicBezTo>
                    <a:pt x="45254" y="25946"/>
                    <a:pt x="44681" y="34064"/>
                    <a:pt x="25914" y="29464"/>
                  </a:cubicBezTo>
                  <a:cubicBezTo>
                    <a:pt x="7164" y="24864"/>
                    <a:pt x="1513" y="44506"/>
                    <a:pt x="1" y="4449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1"/>
            <p:cNvSpPr/>
            <p:nvPr/>
          </p:nvSpPr>
          <p:spPr>
            <a:xfrm>
              <a:off x="387350" y="2032750"/>
              <a:ext cx="2542825" cy="1103500"/>
            </a:xfrm>
            <a:custGeom>
              <a:avLst/>
              <a:gdLst/>
              <a:ahLst/>
              <a:cxnLst/>
              <a:rect l="l" t="t" r="r" b="b"/>
              <a:pathLst>
                <a:path w="101713" h="44140" fill="none" extrusionOk="0">
                  <a:moveTo>
                    <a:pt x="101713" y="1"/>
                  </a:moveTo>
                  <a:cubicBezTo>
                    <a:pt x="95202" y="1959"/>
                    <a:pt x="95330" y="12130"/>
                    <a:pt x="86336" y="15377"/>
                  </a:cubicBezTo>
                  <a:cubicBezTo>
                    <a:pt x="77343" y="18624"/>
                    <a:pt x="65309" y="7737"/>
                    <a:pt x="55202" y="16841"/>
                  </a:cubicBezTo>
                  <a:cubicBezTo>
                    <a:pt x="45078" y="25930"/>
                    <a:pt x="44457" y="33586"/>
                    <a:pt x="25818" y="29130"/>
                  </a:cubicBezTo>
                  <a:cubicBezTo>
                    <a:pt x="7163" y="24673"/>
                    <a:pt x="1640" y="44140"/>
                    <a:pt x="0" y="44124"/>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1"/>
            <p:cNvSpPr/>
            <p:nvPr/>
          </p:nvSpPr>
          <p:spPr>
            <a:xfrm>
              <a:off x="385750" y="2042700"/>
              <a:ext cx="2557550" cy="1094750"/>
            </a:xfrm>
            <a:custGeom>
              <a:avLst/>
              <a:gdLst/>
              <a:ahLst/>
              <a:cxnLst/>
              <a:rect l="l" t="t" r="r" b="b"/>
              <a:pathLst>
                <a:path w="102302" h="43790" fill="none" extrusionOk="0">
                  <a:moveTo>
                    <a:pt x="102302" y="1"/>
                  </a:moveTo>
                  <a:cubicBezTo>
                    <a:pt x="95903" y="1927"/>
                    <a:pt x="95569" y="12337"/>
                    <a:pt x="86448" y="15313"/>
                  </a:cubicBezTo>
                  <a:cubicBezTo>
                    <a:pt x="77327" y="18290"/>
                    <a:pt x="65341" y="7816"/>
                    <a:pt x="55122" y="16873"/>
                  </a:cubicBezTo>
                  <a:cubicBezTo>
                    <a:pt x="44919" y="25946"/>
                    <a:pt x="44267" y="33125"/>
                    <a:pt x="25723" y="28811"/>
                  </a:cubicBezTo>
                  <a:cubicBezTo>
                    <a:pt x="7195" y="24497"/>
                    <a:pt x="1783" y="43789"/>
                    <a:pt x="0" y="43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1"/>
            <p:cNvSpPr/>
            <p:nvPr/>
          </p:nvSpPr>
          <p:spPr>
            <a:xfrm>
              <a:off x="384150" y="2053050"/>
              <a:ext cx="2572300" cy="1086000"/>
            </a:xfrm>
            <a:custGeom>
              <a:avLst/>
              <a:gdLst/>
              <a:ahLst/>
              <a:cxnLst/>
              <a:rect l="l" t="t" r="r" b="b"/>
              <a:pathLst>
                <a:path w="102892" h="43440" fill="none" extrusionOk="0">
                  <a:moveTo>
                    <a:pt x="102891" y="0"/>
                  </a:moveTo>
                  <a:cubicBezTo>
                    <a:pt x="96604" y="1895"/>
                    <a:pt x="95808" y="12512"/>
                    <a:pt x="86544" y="15233"/>
                  </a:cubicBezTo>
                  <a:cubicBezTo>
                    <a:pt x="77296" y="17955"/>
                    <a:pt x="65358" y="7880"/>
                    <a:pt x="55059" y="16905"/>
                  </a:cubicBezTo>
                  <a:cubicBezTo>
                    <a:pt x="44761" y="25930"/>
                    <a:pt x="44060" y="32647"/>
                    <a:pt x="25644" y="28477"/>
                  </a:cubicBezTo>
                  <a:cubicBezTo>
                    <a:pt x="7227" y="24322"/>
                    <a:pt x="1927" y="43439"/>
                    <a:pt x="1" y="434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1"/>
            <p:cNvSpPr/>
            <p:nvPr/>
          </p:nvSpPr>
          <p:spPr>
            <a:xfrm>
              <a:off x="382575" y="2063000"/>
              <a:ext cx="2587400" cy="1077225"/>
            </a:xfrm>
            <a:custGeom>
              <a:avLst/>
              <a:gdLst/>
              <a:ahLst/>
              <a:cxnLst/>
              <a:rect l="l" t="t" r="r" b="b"/>
              <a:pathLst>
                <a:path w="103496" h="43089" fill="none" extrusionOk="0">
                  <a:moveTo>
                    <a:pt x="103495" y="0"/>
                  </a:moveTo>
                  <a:cubicBezTo>
                    <a:pt x="97303" y="1863"/>
                    <a:pt x="96046" y="12718"/>
                    <a:pt x="86655" y="15170"/>
                  </a:cubicBezTo>
                  <a:cubicBezTo>
                    <a:pt x="77263" y="17621"/>
                    <a:pt x="65389" y="7959"/>
                    <a:pt x="54995" y="16952"/>
                  </a:cubicBezTo>
                  <a:cubicBezTo>
                    <a:pt x="44601" y="25930"/>
                    <a:pt x="43869" y="32185"/>
                    <a:pt x="25563" y="28158"/>
                  </a:cubicBezTo>
                  <a:cubicBezTo>
                    <a:pt x="7258" y="24147"/>
                    <a:pt x="2053" y="43089"/>
                    <a:pt x="0" y="430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1"/>
            <p:cNvSpPr/>
            <p:nvPr/>
          </p:nvSpPr>
          <p:spPr>
            <a:xfrm>
              <a:off x="380975" y="2073350"/>
              <a:ext cx="2602125" cy="1068075"/>
            </a:xfrm>
            <a:custGeom>
              <a:avLst/>
              <a:gdLst/>
              <a:ahLst/>
              <a:cxnLst/>
              <a:rect l="l" t="t" r="r" b="b"/>
              <a:pathLst>
                <a:path w="104085" h="42723" fill="none" extrusionOk="0">
                  <a:moveTo>
                    <a:pt x="104085" y="0"/>
                  </a:moveTo>
                  <a:cubicBezTo>
                    <a:pt x="98004" y="1815"/>
                    <a:pt x="96285" y="12909"/>
                    <a:pt x="86766" y="15090"/>
                  </a:cubicBezTo>
                  <a:cubicBezTo>
                    <a:pt x="77248" y="17287"/>
                    <a:pt x="65421" y="8023"/>
                    <a:pt x="54931" y="16968"/>
                  </a:cubicBezTo>
                  <a:cubicBezTo>
                    <a:pt x="44442" y="25914"/>
                    <a:pt x="43662" y="31708"/>
                    <a:pt x="25468" y="27840"/>
                  </a:cubicBezTo>
                  <a:cubicBezTo>
                    <a:pt x="7291" y="23956"/>
                    <a:pt x="2197" y="42723"/>
                    <a:pt x="0" y="427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1"/>
            <p:cNvSpPr/>
            <p:nvPr/>
          </p:nvSpPr>
          <p:spPr>
            <a:xfrm>
              <a:off x="379375" y="2083300"/>
              <a:ext cx="2616850" cy="1059725"/>
            </a:xfrm>
            <a:custGeom>
              <a:avLst/>
              <a:gdLst/>
              <a:ahLst/>
              <a:cxnLst/>
              <a:rect l="l" t="t" r="r" b="b"/>
              <a:pathLst>
                <a:path w="104674" h="42389" fill="none" extrusionOk="0">
                  <a:moveTo>
                    <a:pt x="104674" y="0"/>
                  </a:moveTo>
                  <a:cubicBezTo>
                    <a:pt x="98705" y="1799"/>
                    <a:pt x="96524" y="13116"/>
                    <a:pt x="86862" y="15026"/>
                  </a:cubicBezTo>
                  <a:cubicBezTo>
                    <a:pt x="77216" y="16952"/>
                    <a:pt x="65453" y="8102"/>
                    <a:pt x="54868" y="17016"/>
                  </a:cubicBezTo>
                  <a:cubicBezTo>
                    <a:pt x="44283" y="25914"/>
                    <a:pt x="43471" y="31246"/>
                    <a:pt x="25389" y="27521"/>
                  </a:cubicBezTo>
                  <a:cubicBezTo>
                    <a:pt x="7307" y="23797"/>
                    <a:pt x="2341" y="42388"/>
                    <a:pt x="1" y="423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1"/>
            <p:cNvSpPr/>
            <p:nvPr/>
          </p:nvSpPr>
          <p:spPr>
            <a:xfrm>
              <a:off x="378175" y="2093650"/>
              <a:ext cx="2631200" cy="1050550"/>
            </a:xfrm>
            <a:custGeom>
              <a:avLst/>
              <a:gdLst/>
              <a:ahLst/>
              <a:cxnLst/>
              <a:rect l="l" t="t" r="r" b="b"/>
              <a:pathLst>
                <a:path w="105248" h="42022" fill="none" extrusionOk="0">
                  <a:moveTo>
                    <a:pt x="105247" y="0"/>
                  </a:moveTo>
                  <a:cubicBezTo>
                    <a:pt x="99389" y="1751"/>
                    <a:pt x="96747" y="13291"/>
                    <a:pt x="86958" y="14946"/>
                  </a:cubicBezTo>
                  <a:cubicBezTo>
                    <a:pt x="77169" y="16602"/>
                    <a:pt x="65453" y="8166"/>
                    <a:pt x="54789" y="17032"/>
                  </a:cubicBezTo>
                  <a:cubicBezTo>
                    <a:pt x="44108" y="25898"/>
                    <a:pt x="43249" y="30768"/>
                    <a:pt x="25294" y="27187"/>
                  </a:cubicBezTo>
                  <a:cubicBezTo>
                    <a:pt x="7323" y="23606"/>
                    <a:pt x="2468" y="42022"/>
                    <a:pt x="1" y="420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1"/>
            <p:cNvSpPr/>
            <p:nvPr/>
          </p:nvSpPr>
          <p:spPr>
            <a:xfrm>
              <a:off x="376600" y="2103575"/>
              <a:ext cx="2645900" cy="1041825"/>
            </a:xfrm>
            <a:custGeom>
              <a:avLst/>
              <a:gdLst/>
              <a:ahLst/>
              <a:cxnLst/>
              <a:rect l="l" t="t" r="r" b="b"/>
              <a:pathLst>
                <a:path w="105836" h="41673" fill="none" extrusionOk="0">
                  <a:moveTo>
                    <a:pt x="105835" y="1"/>
                  </a:moveTo>
                  <a:cubicBezTo>
                    <a:pt x="100089" y="1736"/>
                    <a:pt x="96985" y="13499"/>
                    <a:pt x="87069" y="14884"/>
                  </a:cubicBezTo>
                  <a:cubicBezTo>
                    <a:pt x="77152" y="16284"/>
                    <a:pt x="65485" y="8246"/>
                    <a:pt x="54724" y="17080"/>
                  </a:cubicBezTo>
                  <a:cubicBezTo>
                    <a:pt x="43948" y="25899"/>
                    <a:pt x="43057" y="30308"/>
                    <a:pt x="25198" y="26870"/>
                  </a:cubicBezTo>
                  <a:cubicBezTo>
                    <a:pt x="7354" y="23431"/>
                    <a:pt x="2611" y="41673"/>
                    <a:pt x="0" y="4165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1"/>
            <p:cNvSpPr/>
            <p:nvPr/>
          </p:nvSpPr>
          <p:spPr>
            <a:xfrm>
              <a:off x="375000" y="2113925"/>
              <a:ext cx="2660625" cy="1033075"/>
            </a:xfrm>
            <a:custGeom>
              <a:avLst/>
              <a:gdLst/>
              <a:ahLst/>
              <a:cxnLst/>
              <a:rect l="l" t="t" r="r" b="b"/>
              <a:pathLst>
                <a:path w="106425" h="41323" fill="none" extrusionOk="0">
                  <a:moveTo>
                    <a:pt x="106425" y="1"/>
                  </a:moveTo>
                  <a:cubicBezTo>
                    <a:pt x="100790" y="1688"/>
                    <a:pt x="97224" y="13690"/>
                    <a:pt x="87180" y="14804"/>
                  </a:cubicBezTo>
                  <a:cubicBezTo>
                    <a:pt x="77121" y="15934"/>
                    <a:pt x="65517" y="8310"/>
                    <a:pt x="54661" y="17096"/>
                  </a:cubicBezTo>
                  <a:cubicBezTo>
                    <a:pt x="43789" y="25883"/>
                    <a:pt x="42850" y="29830"/>
                    <a:pt x="25118" y="26535"/>
                  </a:cubicBezTo>
                  <a:cubicBezTo>
                    <a:pt x="7386" y="23240"/>
                    <a:pt x="2738" y="41322"/>
                    <a:pt x="1" y="4129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1"/>
            <p:cNvSpPr/>
            <p:nvPr/>
          </p:nvSpPr>
          <p:spPr>
            <a:xfrm>
              <a:off x="373400" y="2123875"/>
              <a:ext cx="2675350" cy="1024325"/>
            </a:xfrm>
            <a:custGeom>
              <a:avLst/>
              <a:gdLst/>
              <a:ahLst/>
              <a:cxnLst/>
              <a:rect l="l" t="t" r="r" b="b"/>
              <a:pathLst>
                <a:path w="107014" h="40973" fill="none" extrusionOk="0">
                  <a:moveTo>
                    <a:pt x="107014" y="1"/>
                  </a:moveTo>
                  <a:cubicBezTo>
                    <a:pt x="101491" y="1656"/>
                    <a:pt x="97463" y="13881"/>
                    <a:pt x="87276" y="14740"/>
                  </a:cubicBezTo>
                  <a:cubicBezTo>
                    <a:pt x="77089" y="15600"/>
                    <a:pt x="65549" y="8389"/>
                    <a:pt x="54582" y="17144"/>
                  </a:cubicBezTo>
                  <a:cubicBezTo>
                    <a:pt x="43631" y="25882"/>
                    <a:pt x="42644" y="29368"/>
                    <a:pt x="25023" y="26217"/>
                  </a:cubicBezTo>
                  <a:cubicBezTo>
                    <a:pt x="7403" y="23081"/>
                    <a:pt x="2882" y="40972"/>
                    <a:pt x="1" y="409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1"/>
            <p:cNvSpPr/>
            <p:nvPr/>
          </p:nvSpPr>
          <p:spPr>
            <a:xfrm>
              <a:off x="371825" y="2133825"/>
              <a:ext cx="2690075" cy="1015550"/>
            </a:xfrm>
            <a:custGeom>
              <a:avLst/>
              <a:gdLst/>
              <a:ahLst/>
              <a:cxnLst/>
              <a:rect l="l" t="t" r="r" b="b"/>
              <a:pathLst>
                <a:path w="107603" h="40622" fill="none" extrusionOk="0">
                  <a:moveTo>
                    <a:pt x="107602" y="1"/>
                  </a:moveTo>
                  <a:cubicBezTo>
                    <a:pt x="102190" y="1640"/>
                    <a:pt x="97717" y="14088"/>
                    <a:pt x="87387" y="14692"/>
                  </a:cubicBezTo>
                  <a:cubicBezTo>
                    <a:pt x="77057" y="15281"/>
                    <a:pt x="65564" y="8469"/>
                    <a:pt x="54518" y="17176"/>
                  </a:cubicBezTo>
                  <a:cubicBezTo>
                    <a:pt x="43471" y="25882"/>
                    <a:pt x="42452" y="28891"/>
                    <a:pt x="24943" y="25898"/>
                  </a:cubicBezTo>
                  <a:cubicBezTo>
                    <a:pt x="7434" y="22906"/>
                    <a:pt x="3025" y="40622"/>
                    <a:pt x="0" y="406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1"/>
            <p:cNvSpPr/>
            <p:nvPr/>
          </p:nvSpPr>
          <p:spPr>
            <a:xfrm>
              <a:off x="370625" y="2144175"/>
              <a:ext cx="2704400" cy="1006800"/>
            </a:xfrm>
            <a:custGeom>
              <a:avLst/>
              <a:gdLst/>
              <a:ahLst/>
              <a:cxnLst/>
              <a:rect l="l" t="t" r="r" b="b"/>
              <a:pathLst>
                <a:path w="108176" h="40272" fill="none" extrusionOk="0">
                  <a:moveTo>
                    <a:pt x="108175" y="1"/>
                  </a:moveTo>
                  <a:cubicBezTo>
                    <a:pt x="102875" y="1592"/>
                    <a:pt x="97941" y="14278"/>
                    <a:pt x="87483" y="14613"/>
                  </a:cubicBezTo>
                  <a:cubicBezTo>
                    <a:pt x="77025" y="14931"/>
                    <a:pt x="65580" y="8532"/>
                    <a:pt x="54438" y="17207"/>
                  </a:cubicBezTo>
                  <a:cubicBezTo>
                    <a:pt x="43296" y="25882"/>
                    <a:pt x="42229" y="28413"/>
                    <a:pt x="24848" y="25564"/>
                  </a:cubicBezTo>
                  <a:cubicBezTo>
                    <a:pt x="7450" y="22715"/>
                    <a:pt x="3152" y="40272"/>
                    <a:pt x="1" y="402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1"/>
            <p:cNvSpPr/>
            <p:nvPr/>
          </p:nvSpPr>
          <p:spPr>
            <a:xfrm>
              <a:off x="369025" y="2154125"/>
              <a:ext cx="2719525" cy="998050"/>
            </a:xfrm>
            <a:custGeom>
              <a:avLst/>
              <a:gdLst/>
              <a:ahLst/>
              <a:cxnLst/>
              <a:rect l="l" t="t" r="r" b="b"/>
              <a:pathLst>
                <a:path w="108781" h="39922" fill="none" extrusionOk="0">
                  <a:moveTo>
                    <a:pt x="108781" y="0"/>
                  </a:moveTo>
                  <a:cubicBezTo>
                    <a:pt x="103576" y="1576"/>
                    <a:pt x="98180" y="14485"/>
                    <a:pt x="87579" y="14549"/>
                  </a:cubicBezTo>
                  <a:cubicBezTo>
                    <a:pt x="76994" y="14613"/>
                    <a:pt x="65613" y="8612"/>
                    <a:pt x="54375" y="17255"/>
                  </a:cubicBezTo>
                  <a:cubicBezTo>
                    <a:pt x="43137" y="25882"/>
                    <a:pt x="42039" y="27951"/>
                    <a:pt x="24752" y="25245"/>
                  </a:cubicBezTo>
                  <a:cubicBezTo>
                    <a:pt x="7482" y="22555"/>
                    <a:pt x="3296" y="39921"/>
                    <a:pt x="1" y="399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1"/>
            <p:cNvSpPr/>
            <p:nvPr/>
          </p:nvSpPr>
          <p:spPr>
            <a:xfrm>
              <a:off x="367450" y="2164475"/>
              <a:ext cx="2734225" cy="988900"/>
            </a:xfrm>
            <a:custGeom>
              <a:avLst/>
              <a:gdLst/>
              <a:ahLst/>
              <a:cxnLst/>
              <a:rect l="l" t="t" r="r" b="b"/>
              <a:pathLst>
                <a:path w="109369" h="39556" fill="none" extrusionOk="0">
                  <a:moveTo>
                    <a:pt x="109369" y="0"/>
                  </a:moveTo>
                  <a:cubicBezTo>
                    <a:pt x="104275" y="1528"/>
                    <a:pt x="98418" y="14660"/>
                    <a:pt x="87689" y="14469"/>
                  </a:cubicBezTo>
                  <a:cubicBezTo>
                    <a:pt x="76961" y="14262"/>
                    <a:pt x="65644" y="8675"/>
                    <a:pt x="54311" y="17271"/>
                  </a:cubicBezTo>
                  <a:cubicBezTo>
                    <a:pt x="42977" y="25866"/>
                    <a:pt x="41831" y="27474"/>
                    <a:pt x="24672" y="24927"/>
                  </a:cubicBezTo>
                  <a:cubicBezTo>
                    <a:pt x="7513" y="22364"/>
                    <a:pt x="3422" y="39555"/>
                    <a:pt x="0" y="39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1"/>
            <p:cNvSpPr/>
            <p:nvPr/>
          </p:nvSpPr>
          <p:spPr>
            <a:xfrm>
              <a:off x="365850" y="2174425"/>
              <a:ext cx="2748975" cy="980525"/>
            </a:xfrm>
            <a:custGeom>
              <a:avLst/>
              <a:gdLst/>
              <a:ahLst/>
              <a:cxnLst/>
              <a:rect l="l" t="t" r="r" b="b"/>
              <a:pathLst>
                <a:path w="109959" h="39221" fill="none" extrusionOk="0">
                  <a:moveTo>
                    <a:pt x="109958" y="0"/>
                  </a:moveTo>
                  <a:cubicBezTo>
                    <a:pt x="104992" y="1497"/>
                    <a:pt x="98657" y="14867"/>
                    <a:pt x="87801" y="14406"/>
                  </a:cubicBezTo>
                  <a:cubicBezTo>
                    <a:pt x="76945" y="13928"/>
                    <a:pt x="65676" y="8755"/>
                    <a:pt x="54247" y="17318"/>
                  </a:cubicBezTo>
                  <a:cubicBezTo>
                    <a:pt x="42818" y="25866"/>
                    <a:pt x="41641" y="27012"/>
                    <a:pt x="24593" y="24609"/>
                  </a:cubicBezTo>
                  <a:cubicBezTo>
                    <a:pt x="7529" y="22189"/>
                    <a:pt x="3566" y="39221"/>
                    <a:pt x="1" y="391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1"/>
            <p:cNvSpPr/>
            <p:nvPr/>
          </p:nvSpPr>
          <p:spPr>
            <a:xfrm>
              <a:off x="364250" y="2184775"/>
              <a:ext cx="2763700" cy="971375"/>
            </a:xfrm>
            <a:custGeom>
              <a:avLst/>
              <a:gdLst/>
              <a:ahLst/>
              <a:cxnLst/>
              <a:rect l="l" t="t" r="r" b="b"/>
              <a:pathLst>
                <a:path w="110548" h="38855" fill="none" extrusionOk="0">
                  <a:moveTo>
                    <a:pt x="110548" y="0"/>
                  </a:moveTo>
                  <a:cubicBezTo>
                    <a:pt x="105693" y="1465"/>
                    <a:pt x="98896" y="15058"/>
                    <a:pt x="87897" y="14326"/>
                  </a:cubicBezTo>
                  <a:cubicBezTo>
                    <a:pt x="76914" y="13594"/>
                    <a:pt x="65692" y="8818"/>
                    <a:pt x="54184" y="17334"/>
                  </a:cubicBezTo>
                  <a:cubicBezTo>
                    <a:pt x="42660" y="25850"/>
                    <a:pt x="41434" y="26534"/>
                    <a:pt x="24498" y="24274"/>
                  </a:cubicBezTo>
                  <a:cubicBezTo>
                    <a:pt x="7562" y="21998"/>
                    <a:pt x="3710" y="38855"/>
                    <a:pt x="1" y="388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1"/>
            <p:cNvSpPr/>
            <p:nvPr/>
          </p:nvSpPr>
          <p:spPr>
            <a:xfrm>
              <a:off x="362675" y="2194725"/>
              <a:ext cx="2778400" cy="962625"/>
            </a:xfrm>
            <a:custGeom>
              <a:avLst/>
              <a:gdLst/>
              <a:ahLst/>
              <a:cxnLst/>
              <a:rect l="l" t="t" r="r" b="b"/>
              <a:pathLst>
                <a:path w="111136" h="38505" fill="none" extrusionOk="0">
                  <a:moveTo>
                    <a:pt x="111136" y="0"/>
                  </a:moveTo>
                  <a:cubicBezTo>
                    <a:pt x="106392" y="1433"/>
                    <a:pt x="99134" y="15265"/>
                    <a:pt x="88008" y="14262"/>
                  </a:cubicBezTo>
                  <a:cubicBezTo>
                    <a:pt x="76881" y="13259"/>
                    <a:pt x="65723" y="8914"/>
                    <a:pt x="54119" y="17382"/>
                  </a:cubicBezTo>
                  <a:cubicBezTo>
                    <a:pt x="42500" y="25850"/>
                    <a:pt x="41242" y="26073"/>
                    <a:pt x="24418" y="23956"/>
                  </a:cubicBezTo>
                  <a:cubicBezTo>
                    <a:pt x="7593" y="21839"/>
                    <a:pt x="3852" y="38504"/>
                    <a:pt x="0" y="384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1"/>
            <p:cNvSpPr/>
            <p:nvPr/>
          </p:nvSpPr>
          <p:spPr>
            <a:xfrm>
              <a:off x="361475" y="2205050"/>
              <a:ext cx="2792750" cy="953875"/>
            </a:xfrm>
            <a:custGeom>
              <a:avLst/>
              <a:gdLst/>
              <a:ahLst/>
              <a:cxnLst/>
              <a:rect l="l" t="t" r="r" b="b"/>
              <a:pathLst>
                <a:path w="111710" h="38155" fill="none" extrusionOk="0">
                  <a:moveTo>
                    <a:pt x="111709" y="1"/>
                  </a:moveTo>
                  <a:cubicBezTo>
                    <a:pt x="107077" y="1386"/>
                    <a:pt x="99357" y="15441"/>
                    <a:pt x="88103" y="14183"/>
                  </a:cubicBezTo>
                  <a:cubicBezTo>
                    <a:pt x="76850" y="12926"/>
                    <a:pt x="65739" y="8978"/>
                    <a:pt x="54024" y="17399"/>
                  </a:cubicBezTo>
                  <a:cubicBezTo>
                    <a:pt x="42325" y="25835"/>
                    <a:pt x="41020" y="25596"/>
                    <a:pt x="24306" y="23622"/>
                  </a:cubicBezTo>
                  <a:cubicBezTo>
                    <a:pt x="7609" y="21649"/>
                    <a:pt x="3980" y="38155"/>
                    <a:pt x="0" y="3812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1"/>
            <p:cNvSpPr/>
            <p:nvPr/>
          </p:nvSpPr>
          <p:spPr>
            <a:xfrm>
              <a:off x="359875" y="2215000"/>
              <a:ext cx="2807475" cy="945125"/>
            </a:xfrm>
            <a:custGeom>
              <a:avLst/>
              <a:gdLst/>
              <a:ahLst/>
              <a:cxnLst/>
              <a:rect l="l" t="t" r="r" b="b"/>
              <a:pathLst>
                <a:path w="112299" h="37805" fill="none" extrusionOk="0">
                  <a:moveTo>
                    <a:pt x="112298" y="1"/>
                  </a:moveTo>
                  <a:cubicBezTo>
                    <a:pt x="107778" y="1370"/>
                    <a:pt x="99596" y="15648"/>
                    <a:pt x="88215" y="14120"/>
                  </a:cubicBezTo>
                  <a:cubicBezTo>
                    <a:pt x="76818" y="12592"/>
                    <a:pt x="65772" y="9058"/>
                    <a:pt x="53961" y="17446"/>
                  </a:cubicBezTo>
                  <a:cubicBezTo>
                    <a:pt x="42166" y="25835"/>
                    <a:pt x="40829" y="25134"/>
                    <a:pt x="24227" y="23304"/>
                  </a:cubicBezTo>
                  <a:cubicBezTo>
                    <a:pt x="7641" y="21473"/>
                    <a:pt x="4107" y="37805"/>
                    <a:pt x="1" y="377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1"/>
            <p:cNvSpPr/>
            <p:nvPr/>
          </p:nvSpPr>
          <p:spPr>
            <a:xfrm>
              <a:off x="358300" y="2225350"/>
              <a:ext cx="2822175" cy="935975"/>
            </a:xfrm>
            <a:custGeom>
              <a:avLst/>
              <a:gdLst/>
              <a:ahLst/>
              <a:cxnLst/>
              <a:rect l="l" t="t" r="r" b="b"/>
              <a:pathLst>
                <a:path w="112887" h="37439" fill="none" extrusionOk="0">
                  <a:moveTo>
                    <a:pt x="112887" y="1"/>
                  </a:moveTo>
                  <a:cubicBezTo>
                    <a:pt x="108477" y="1322"/>
                    <a:pt x="99834" y="15839"/>
                    <a:pt x="88310" y="14040"/>
                  </a:cubicBezTo>
                  <a:cubicBezTo>
                    <a:pt x="76786" y="12241"/>
                    <a:pt x="65787" y="9121"/>
                    <a:pt x="53897" y="17462"/>
                  </a:cubicBezTo>
                  <a:cubicBezTo>
                    <a:pt x="42006" y="25819"/>
                    <a:pt x="40621" y="24657"/>
                    <a:pt x="24147" y="22970"/>
                  </a:cubicBezTo>
                  <a:cubicBezTo>
                    <a:pt x="7656" y="21298"/>
                    <a:pt x="4250" y="37438"/>
                    <a:pt x="0" y="37407"/>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1"/>
            <p:cNvSpPr/>
            <p:nvPr/>
          </p:nvSpPr>
          <p:spPr>
            <a:xfrm>
              <a:off x="356700" y="2235300"/>
              <a:ext cx="2836900" cy="927625"/>
            </a:xfrm>
            <a:custGeom>
              <a:avLst/>
              <a:gdLst/>
              <a:ahLst/>
              <a:cxnLst/>
              <a:rect l="l" t="t" r="r" b="b"/>
              <a:pathLst>
                <a:path w="113476" h="37105" fill="none" extrusionOk="0">
                  <a:moveTo>
                    <a:pt x="113476" y="1"/>
                  </a:moveTo>
                  <a:cubicBezTo>
                    <a:pt x="109178" y="1306"/>
                    <a:pt x="100089" y="16045"/>
                    <a:pt x="88422" y="13976"/>
                  </a:cubicBezTo>
                  <a:cubicBezTo>
                    <a:pt x="76754" y="11923"/>
                    <a:pt x="65819" y="9201"/>
                    <a:pt x="53833" y="17510"/>
                  </a:cubicBezTo>
                  <a:cubicBezTo>
                    <a:pt x="41847" y="25819"/>
                    <a:pt x="40431" y="24195"/>
                    <a:pt x="24052" y="22651"/>
                  </a:cubicBezTo>
                  <a:cubicBezTo>
                    <a:pt x="7689" y="21123"/>
                    <a:pt x="4394" y="37104"/>
                    <a:pt x="0" y="370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1"/>
            <p:cNvSpPr/>
            <p:nvPr/>
          </p:nvSpPr>
          <p:spPr>
            <a:xfrm>
              <a:off x="355100" y="2245650"/>
              <a:ext cx="2851650" cy="918450"/>
            </a:xfrm>
            <a:custGeom>
              <a:avLst/>
              <a:gdLst/>
              <a:ahLst/>
              <a:cxnLst/>
              <a:rect l="l" t="t" r="r" b="b"/>
              <a:pathLst>
                <a:path w="114066" h="36738" fill="none" extrusionOk="0">
                  <a:moveTo>
                    <a:pt x="114065" y="0"/>
                  </a:moveTo>
                  <a:cubicBezTo>
                    <a:pt x="109879" y="1258"/>
                    <a:pt x="100328" y="16220"/>
                    <a:pt x="88534" y="13896"/>
                  </a:cubicBezTo>
                  <a:cubicBezTo>
                    <a:pt x="76739" y="11572"/>
                    <a:pt x="65851" y="9264"/>
                    <a:pt x="53770" y="17541"/>
                  </a:cubicBezTo>
                  <a:cubicBezTo>
                    <a:pt x="41689" y="25819"/>
                    <a:pt x="40224" y="23717"/>
                    <a:pt x="23972" y="22317"/>
                  </a:cubicBezTo>
                  <a:cubicBezTo>
                    <a:pt x="7721" y="20932"/>
                    <a:pt x="4537" y="36738"/>
                    <a:pt x="1" y="367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1"/>
            <p:cNvSpPr/>
            <p:nvPr/>
          </p:nvSpPr>
          <p:spPr>
            <a:xfrm>
              <a:off x="353525" y="2255600"/>
              <a:ext cx="2866750" cy="909700"/>
            </a:xfrm>
            <a:custGeom>
              <a:avLst/>
              <a:gdLst/>
              <a:ahLst/>
              <a:cxnLst/>
              <a:rect l="l" t="t" r="r" b="b"/>
              <a:pathLst>
                <a:path w="114670" h="36388" fill="none" extrusionOk="0">
                  <a:moveTo>
                    <a:pt x="114669" y="0"/>
                  </a:moveTo>
                  <a:cubicBezTo>
                    <a:pt x="110579" y="1226"/>
                    <a:pt x="100566" y="16427"/>
                    <a:pt x="88628" y="13833"/>
                  </a:cubicBezTo>
                  <a:cubicBezTo>
                    <a:pt x="76706" y="11254"/>
                    <a:pt x="65882" y="9344"/>
                    <a:pt x="53706" y="17573"/>
                  </a:cubicBezTo>
                  <a:cubicBezTo>
                    <a:pt x="41529" y="25818"/>
                    <a:pt x="40032" y="23256"/>
                    <a:pt x="23892" y="22014"/>
                  </a:cubicBezTo>
                  <a:cubicBezTo>
                    <a:pt x="7752" y="20757"/>
                    <a:pt x="4680" y="36388"/>
                    <a:pt x="0" y="363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1"/>
            <p:cNvSpPr/>
            <p:nvPr/>
          </p:nvSpPr>
          <p:spPr>
            <a:xfrm>
              <a:off x="352325" y="2265950"/>
              <a:ext cx="2881075" cy="900950"/>
            </a:xfrm>
            <a:custGeom>
              <a:avLst/>
              <a:gdLst/>
              <a:ahLst/>
              <a:cxnLst/>
              <a:rect l="l" t="t" r="r" b="b"/>
              <a:pathLst>
                <a:path w="115243" h="36038" fill="none" extrusionOk="0">
                  <a:moveTo>
                    <a:pt x="115243" y="0"/>
                  </a:moveTo>
                  <a:cubicBezTo>
                    <a:pt x="111263" y="1194"/>
                    <a:pt x="100790" y="16618"/>
                    <a:pt x="88724" y="13753"/>
                  </a:cubicBezTo>
                  <a:cubicBezTo>
                    <a:pt x="76659" y="10904"/>
                    <a:pt x="65899" y="9407"/>
                    <a:pt x="53626" y="17605"/>
                  </a:cubicBezTo>
                  <a:cubicBezTo>
                    <a:pt x="41354" y="25802"/>
                    <a:pt x="39810" y="22778"/>
                    <a:pt x="23781" y="21680"/>
                  </a:cubicBezTo>
                  <a:cubicBezTo>
                    <a:pt x="7768" y="20581"/>
                    <a:pt x="4791" y="36037"/>
                    <a:pt x="0" y="360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1"/>
            <p:cNvSpPr/>
            <p:nvPr/>
          </p:nvSpPr>
          <p:spPr>
            <a:xfrm>
              <a:off x="350725" y="2275900"/>
              <a:ext cx="2895800" cy="892200"/>
            </a:xfrm>
            <a:custGeom>
              <a:avLst/>
              <a:gdLst/>
              <a:ahLst/>
              <a:cxnLst/>
              <a:rect l="l" t="t" r="r" b="b"/>
              <a:pathLst>
                <a:path w="115832" h="35688" fill="none" extrusionOk="0">
                  <a:moveTo>
                    <a:pt x="115832" y="0"/>
                  </a:moveTo>
                  <a:cubicBezTo>
                    <a:pt x="111964" y="1162"/>
                    <a:pt x="101029" y="16809"/>
                    <a:pt x="88836" y="13689"/>
                  </a:cubicBezTo>
                  <a:cubicBezTo>
                    <a:pt x="76643" y="10569"/>
                    <a:pt x="65915" y="9487"/>
                    <a:pt x="53563" y="17637"/>
                  </a:cubicBezTo>
                  <a:cubicBezTo>
                    <a:pt x="41195" y="25802"/>
                    <a:pt x="39603" y="22316"/>
                    <a:pt x="23702" y="21361"/>
                  </a:cubicBezTo>
                  <a:cubicBezTo>
                    <a:pt x="7784" y="20406"/>
                    <a:pt x="4935" y="35687"/>
                    <a:pt x="1" y="35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1"/>
            <p:cNvSpPr/>
            <p:nvPr/>
          </p:nvSpPr>
          <p:spPr>
            <a:xfrm>
              <a:off x="349125" y="2286250"/>
              <a:ext cx="2910550" cy="883025"/>
            </a:xfrm>
            <a:custGeom>
              <a:avLst/>
              <a:gdLst/>
              <a:ahLst/>
              <a:cxnLst/>
              <a:rect l="l" t="t" r="r" b="b"/>
              <a:pathLst>
                <a:path w="116422" h="35321" fill="none" extrusionOk="0">
                  <a:moveTo>
                    <a:pt x="116421" y="0"/>
                  </a:moveTo>
                  <a:cubicBezTo>
                    <a:pt x="112665" y="1130"/>
                    <a:pt x="101268" y="17000"/>
                    <a:pt x="88948" y="13609"/>
                  </a:cubicBezTo>
                  <a:cubicBezTo>
                    <a:pt x="76612" y="10235"/>
                    <a:pt x="65947" y="9551"/>
                    <a:pt x="53484" y="17668"/>
                  </a:cubicBezTo>
                  <a:cubicBezTo>
                    <a:pt x="41036" y="25786"/>
                    <a:pt x="39413" y="21839"/>
                    <a:pt x="23622" y="21027"/>
                  </a:cubicBezTo>
                  <a:cubicBezTo>
                    <a:pt x="7816" y="20215"/>
                    <a:pt x="5079" y="35321"/>
                    <a:pt x="1" y="352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1"/>
            <p:cNvSpPr/>
            <p:nvPr/>
          </p:nvSpPr>
          <p:spPr>
            <a:xfrm>
              <a:off x="347550" y="2296175"/>
              <a:ext cx="2925250" cy="874700"/>
            </a:xfrm>
            <a:custGeom>
              <a:avLst/>
              <a:gdLst/>
              <a:ahLst/>
              <a:cxnLst/>
              <a:rect l="l" t="t" r="r" b="b"/>
              <a:pathLst>
                <a:path w="117010" h="34988" fill="none" extrusionOk="0">
                  <a:moveTo>
                    <a:pt x="117009" y="1"/>
                  </a:moveTo>
                  <a:cubicBezTo>
                    <a:pt x="113364" y="1099"/>
                    <a:pt x="101506" y="17208"/>
                    <a:pt x="89042" y="13563"/>
                  </a:cubicBezTo>
                  <a:cubicBezTo>
                    <a:pt x="76579" y="9902"/>
                    <a:pt x="65978" y="9631"/>
                    <a:pt x="53419" y="17701"/>
                  </a:cubicBezTo>
                  <a:cubicBezTo>
                    <a:pt x="40876" y="25787"/>
                    <a:pt x="39205" y="21378"/>
                    <a:pt x="23526" y="20710"/>
                  </a:cubicBezTo>
                  <a:cubicBezTo>
                    <a:pt x="7848" y="20041"/>
                    <a:pt x="5221" y="34987"/>
                    <a:pt x="0" y="349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1"/>
            <p:cNvSpPr/>
            <p:nvPr/>
          </p:nvSpPr>
          <p:spPr>
            <a:xfrm>
              <a:off x="345950" y="2306525"/>
              <a:ext cx="2939975" cy="865550"/>
            </a:xfrm>
            <a:custGeom>
              <a:avLst/>
              <a:gdLst/>
              <a:ahLst/>
              <a:cxnLst/>
              <a:rect l="l" t="t" r="r" b="b"/>
              <a:pathLst>
                <a:path w="117599" h="34622" fill="none" extrusionOk="0">
                  <a:moveTo>
                    <a:pt x="117599" y="1"/>
                  </a:moveTo>
                  <a:cubicBezTo>
                    <a:pt x="114065" y="1051"/>
                    <a:pt x="101745" y="17399"/>
                    <a:pt x="89154" y="13483"/>
                  </a:cubicBezTo>
                  <a:cubicBezTo>
                    <a:pt x="76564" y="9551"/>
                    <a:pt x="66010" y="9695"/>
                    <a:pt x="53356" y="17733"/>
                  </a:cubicBezTo>
                  <a:cubicBezTo>
                    <a:pt x="40717" y="25771"/>
                    <a:pt x="39014" y="20900"/>
                    <a:pt x="23447" y="20375"/>
                  </a:cubicBezTo>
                  <a:cubicBezTo>
                    <a:pt x="7880" y="19866"/>
                    <a:pt x="5349" y="34621"/>
                    <a:pt x="1" y="345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1"/>
            <p:cNvSpPr/>
            <p:nvPr/>
          </p:nvSpPr>
          <p:spPr>
            <a:xfrm>
              <a:off x="344750" y="2316475"/>
              <a:ext cx="2954325" cy="856775"/>
            </a:xfrm>
            <a:custGeom>
              <a:avLst/>
              <a:gdLst/>
              <a:ahLst/>
              <a:cxnLst/>
              <a:rect l="l" t="t" r="r" b="b"/>
              <a:pathLst>
                <a:path w="118173" h="34271" fill="none" extrusionOk="0">
                  <a:moveTo>
                    <a:pt x="118172" y="1"/>
                  </a:moveTo>
                  <a:cubicBezTo>
                    <a:pt x="114750" y="1035"/>
                    <a:pt x="101968" y="17590"/>
                    <a:pt x="89250" y="13419"/>
                  </a:cubicBezTo>
                  <a:cubicBezTo>
                    <a:pt x="76516" y="9233"/>
                    <a:pt x="66011" y="9774"/>
                    <a:pt x="53277" y="17765"/>
                  </a:cubicBezTo>
                  <a:cubicBezTo>
                    <a:pt x="40543" y="25771"/>
                    <a:pt x="38792" y="20439"/>
                    <a:pt x="23336" y="20057"/>
                  </a:cubicBezTo>
                  <a:cubicBezTo>
                    <a:pt x="7880" y="19691"/>
                    <a:pt x="5476" y="34271"/>
                    <a:pt x="1" y="342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1"/>
            <p:cNvSpPr/>
            <p:nvPr/>
          </p:nvSpPr>
          <p:spPr>
            <a:xfrm>
              <a:off x="343175" y="2326825"/>
              <a:ext cx="2969025" cy="848025"/>
            </a:xfrm>
            <a:custGeom>
              <a:avLst/>
              <a:gdLst/>
              <a:ahLst/>
              <a:cxnLst/>
              <a:rect l="l" t="t" r="r" b="b"/>
              <a:pathLst>
                <a:path w="118761" h="33921" fill="none" extrusionOk="0">
                  <a:moveTo>
                    <a:pt x="118760" y="1"/>
                  </a:moveTo>
                  <a:cubicBezTo>
                    <a:pt x="115449" y="988"/>
                    <a:pt x="102206" y="17780"/>
                    <a:pt x="89345" y="13339"/>
                  </a:cubicBezTo>
                  <a:cubicBezTo>
                    <a:pt x="76484" y="8883"/>
                    <a:pt x="66042" y="9838"/>
                    <a:pt x="53212" y="17796"/>
                  </a:cubicBezTo>
                  <a:cubicBezTo>
                    <a:pt x="40383" y="25755"/>
                    <a:pt x="38600" y="19961"/>
                    <a:pt x="23256" y="19722"/>
                  </a:cubicBezTo>
                  <a:cubicBezTo>
                    <a:pt x="7911" y="19499"/>
                    <a:pt x="5619" y="33921"/>
                    <a:pt x="0" y="33873"/>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1"/>
            <p:cNvSpPr/>
            <p:nvPr/>
          </p:nvSpPr>
          <p:spPr>
            <a:xfrm>
              <a:off x="341575" y="2336775"/>
              <a:ext cx="2983750" cy="839275"/>
            </a:xfrm>
            <a:custGeom>
              <a:avLst/>
              <a:gdLst/>
              <a:ahLst/>
              <a:cxnLst/>
              <a:rect l="l" t="t" r="r" b="b"/>
              <a:pathLst>
                <a:path w="119350" h="33571" fill="none" extrusionOk="0">
                  <a:moveTo>
                    <a:pt x="119350" y="1"/>
                  </a:moveTo>
                  <a:cubicBezTo>
                    <a:pt x="116150" y="972"/>
                    <a:pt x="102461" y="17987"/>
                    <a:pt x="89457" y="13276"/>
                  </a:cubicBezTo>
                  <a:cubicBezTo>
                    <a:pt x="76452" y="8564"/>
                    <a:pt x="66074" y="9917"/>
                    <a:pt x="53149" y="17844"/>
                  </a:cubicBezTo>
                  <a:cubicBezTo>
                    <a:pt x="40224" y="25755"/>
                    <a:pt x="38393" y="19483"/>
                    <a:pt x="23176" y="19404"/>
                  </a:cubicBezTo>
                  <a:cubicBezTo>
                    <a:pt x="7943" y="19340"/>
                    <a:pt x="5763" y="33570"/>
                    <a:pt x="1" y="3353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1"/>
            <p:cNvSpPr/>
            <p:nvPr/>
          </p:nvSpPr>
          <p:spPr>
            <a:xfrm>
              <a:off x="339975" y="2347125"/>
              <a:ext cx="2998875" cy="830125"/>
            </a:xfrm>
            <a:custGeom>
              <a:avLst/>
              <a:gdLst/>
              <a:ahLst/>
              <a:cxnLst/>
              <a:rect l="l" t="t" r="r" b="b"/>
              <a:pathLst>
                <a:path w="119955" h="33205" fill="none" extrusionOk="0">
                  <a:moveTo>
                    <a:pt x="119955" y="0"/>
                  </a:moveTo>
                  <a:cubicBezTo>
                    <a:pt x="116851" y="924"/>
                    <a:pt x="102700" y="18178"/>
                    <a:pt x="89568" y="13196"/>
                  </a:cubicBezTo>
                  <a:cubicBezTo>
                    <a:pt x="76436" y="8214"/>
                    <a:pt x="66106" y="9981"/>
                    <a:pt x="53086" y="17860"/>
                  </a:cubicBezTo>
                  <a:cubicBezTo>
                    <a:pt x="40065" y="25739"/>
                    <a:pt x="38203" y="19006"/>
                    <a:pt x="23081" y="19085"/>
                  </a:cubicBezTo>
                  <a:cubicBezTo>
                    <a:pt x="7976" y="19149"/>
                    <a:pt x="5906" y="33204"/>
                    <a:pt x="1" y="331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1"/>
            <p:cNvSpPr/>
            <p:nvPr/>
          </p:nvSpPr>
          <p:spPr>
            <a:xfrm>
              <a:off x="338400" y="2357075"/>
              <a:ext cx="3013600" cy="821750"/>
            </a:xfrm>
            <a:custGeom>
              <a:avLst/>
              <a:gdLst/>
              <a:ahLst/>
              <a:cxnLst/>
              <a:rect l="l" t="t" r="r" b="b"/>
              <a:pathLst>
                <a:path w="120544" h="32870" fill="none" extrusionOk="0">
                  <a:moveTo>
                    <a:pt x="120543" y="0"/>
                  </a:moveTo>
                  <a:cubicBezTo>
                    <a:pt x="117551" y="892"/>
                    <a:pt x="102938" y="18369"/>
                    <a:pt x="89663" y="13132"/>
                  </a:cubicBezTo>
                  <a:cubicBezTo>
                    <a:pt x="76404" y="7879"/>
                    <a:pt x="66121" y="10060"/>
                    <a:pt x="53021" y="17907"/>
                  </a:cubicBezTo>
                  <a:cubicBezTo>
                    <a:pt x="39905" y="25755"/>
                    <a:pt x="37995" y="18544"/>
                    <a:pt x="23001" y="18767"/>
                  </a:cubicBezTo>
                  <a:cubicBezTo>
                    <a:pt x="8007" y="18974"/>
                    <a:pt x="6033" y="32870"/>
                    <a:pt x="0" y="3282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1"/>
            <p:cNvSpPr/>
            <p:nvPr/>
          </p:nvSpPr>
          <p:spPr>
            <a:xfrm>
              <a:off x="336800" y="2367425"/>
              <a:ext cx="3028325" cy="812600"/>
            </a:xfrm>
            <a:custGeom>
              <a:avLst/>
              <a:gdLst/>
              <a:ahLst/>
              <a:cxnLst/>
              <a:rect l="l" t="t" r="r" b="b"/>
              <a:pathLst>
                <a:path w="121133" h="32504" fill="none" extrusionOk="0">
                  <a:moveTo>
                    <a:pt x="121132" y="0"/>
                  </a:moveTo>
                  <a:cubicBezTo>
                    <a:pt x="118251" y="860"/>
                    <a:pt x="103177" y="18560"/>
                    <a:pt x="89775" y="13052"/>
                  </a:cubicBezTo>
                  <a:cubicBezTo>
                    <a:pt x="76372" y="7545"/>
                    <a:pt x="66153" y="10124"/>
                    <a:pt x="52942" y="17923"/>
                  </a:cubicBezTo>
                  <a:cubicBezTo>
                    <a:pt x="39746" y="25739"/>
                    <a:pt x="37804" y="18066"/>
                    <a:pt x="22922" y="18433"/>
                  </a:cubicBezTo>
                  <a:cubicBezTo>
                    <a:pt x="8023" y="18783"/>
                    <a:pt x="6176" y="32504"/>
                    <a:pt x="1" y="324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1"/>
            <p:cNvSpPr/>
            <p:nvPr/>
          </p:nvSpPr>
          <p:spPr>
            <a:xfrm>
              <a:off x="335600" y="2377375"/>
              <a:ext cx="3042650" cy="803850"/>
            </a:xfrm>
            <a:custGeom>
              <a:avLst/>
              <a:gdLst/>
              <a:ahLst/>
              <a:cxnLst/>
              <a:rect l="l" t="t" r="r" b="b"/>
              <a:pathLst>
                <a:path w="121706" h="32154" fill="none" extrusionOk="0">
                  <a:moveTo>
                    <a:pt x="121706" y="0"/>
                  </a:moveTo>
                  <a:cubicBezTo>
                    <a:pt x="118936" y="828"/>
                    <a:pt x="103401" y="18767"/>
                    <a:pt x="89871" y="12989"/>
                  </a:cubicBezTo>
                  <a:cubicBezTo>
                    <a:pt x="76341" y="7211"/>
                    <a:pt x="66170" y="10203"/>
                    <a:pt x="52863" y="17971"/>
                  </a:cubicBezTo>
                  <a:cubicBezTo>
                    <a:pt x="39572" y="25739"/>
                    <a:pt x="37582" y="17605"/>
                    <a:pt x="22810" y="18114"/>
                  </a:cubicBezTo>
                  <a:cubicBezTo>
                    <a:pt x="8039" y="18624"/>
                    <a:pt x="6304" y="32153"/>
                    <a:pt x="1" y="32121"/>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1"/>
            <p:cNvSpPr/>
            <p:nvPr/>
          </p:nvSpPr>
          <p:spPr>
            <a:xfrm>
              <a:off x="334025" y="2387700"/>
              <a:ext cx="3057350" cy="795100"/>
            </a:xfrm>
            <a:custGeom>
              <a:avLst/>
              <a:gdLst/>
              <a:ahLst/>
              <a:cxnLst/>
              <a:rect l="l" t="t" r="r" b="b"/>
              <a:pathLst>
                <a:path w="122294" h="31804" fill="none" extrusionOk="0">
                  <a:moveTo>
                    <a:pt x="122294" y="1"/>
                  </a:moveTo>
                  <a:cubicBezTo>
                    <a:pt x="119636" y="797"/>
                    <a:pt x="103639" y="18959"/>
                    <a:pt x="89966" y="12910"/>
                  </a:cubicBezTo>
                  <a:cubicBezTo>
                    <a:pt x="76308" y="6877"/>
                    <a:pt x="66201" y="10268"/>
                    <a:pt x="52798" y="17988"/>
                  </a:cubicBezTo>
                  <a:cubicBezTo>
                    <a:pt x="39412" y="25724"/>
                    <a:pt x="37390" y="17128"/>
                    <a:pt x="22730" y="17781"/>
                  </a:cubicBezTo>
                  <a:cubicBezTo>
                    <a:pt x="8070" y="18433"/>
                    <a:pt x="6447" y="31804"/>
                    <a:pt x="0" y="3175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1"/>
            <p:cNvSpPr/>
            <p:nvPr/>
          </p:nvSpPr>
          <p:spPr>
            <a:xfrm>
              <a:off x="332425" y="2397650"/>
              <a:ext cx="3072100" cy="786350"/>
            </a:xfrm>
            <a:custGeom>
              <a:avLst/>
              <a:gdLst/>
              <a:ahLst/>
              <a:cxnLst/>
              <a:rect l="l" t="t" r="r" b="b"/>
              <a:pathLst>
                <a:path w="122884" h="31454" fill="none" extrusionOk="0">
                  <a:moveTo>
                    <a:pt x="122883" y="1"/>
                  </a:moveTo>
                  <a:cubicBezTo>
                    <a:pt x="120352" y="765"/>
                    <a:pt x="103878" y="19150"/>
                    <a:pt x="90077" y="12846"/>
                  </a:cubicBezTo>
                  <a:cubicBezTo>
                    <a:pt x="76277" y="6543"/>
                    <a:pt x="66233" y="10347"/>
                    <a:pt x="52735" y="18035"/>
                  </a:cubicBezTo>
                  <a:cubicBezTo>
                    <a:pt x="39253" y="25723"/>
                    <a:pt x="37184" y="16666"/>
                    <a:pt x="22635" y="17462"/>
                  </a:cubicBezTo>
                  <a:cubicBezTo>
                    <a:pt x="8102" y="18258"/>
                    <a:pt x="6590" y="31454"/>
                    <a:pt x="0" y="31406"/>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1"/>
            <p:cNvSpPr/>
            <p:nvPr/>
          </p:nvSpPr>
          <p:spPr>
            <a:xfrm>
              <a:off x="330825" y="2408000"/>
              <a:ext cx="3086825" cy="777200"/>
            </a:xfrm>
            <a:custGeom>
              <a:avLst/>
              <a:gdLst/>
              <a:ahLst/>
              <a:cxnLst/>
              <a:rect l="l" t="t" r="r" b="b"/>
              <a:pathLst>
                <a:path w="123473" h="31088" fill="none" extrusionOk="0">
                  <a:moveTo>
                    <a:pt x="123472" y="1"/>
                  </a:moveTo>
                  <a:cubicBezTo>
                    <a:pt x="121053" y="717"/>
                    <a:pt x="104117" y="19340"/>
                    <a:pt x="90189" y="12767"/>
                  </a:cubicBezTo>
                  <a:cubicBezTo>
                    <a:pt x="76261" y="6193"/>
                    <a:pt x="66249" y="10411"/>
                    <a:pt x="52672" y="18051"/>
                  </a:cubicBezTo>
                  <a:cubicBezTo>
                    <a:pt x="39094" y="25707"/>
                    <a:pt x="36993" y="16189"/>
                    <a:pt x="22556" y="17128"/>
                  </a:cubicBezTo>
                  <a:cubicBezTo>
                    <a:pt x="8135" y="18067"/>
                    <a:pt x="6718" y="31087"/>
                    <a:pt x="1" y="31040"/>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1"/>
            <p:cNvSpPr/>
            <p:nvPr/>
          </p:nvSpPr>
          <p:spPr>
            <a:xfrm>
              <a:off x="329250" y="2417950"/>
              <a:ext cx="3101525" cy="768850"/>
            </a:xfrm>
            <a:custGeom>
              <a:avLst/>
              <a:gdLst/>
              <a:ahLst/>
              <a:cxnLst/>
              <a:rect l="l" t="t" r="r" b="b"/>
              <a:pathLst>
                <a:path w="124061" h="30754" fill="none" extrusionOk="0">
                  <a:moveTo>
                    <a:pt x="124061" y="1"/>
                  </a:moveTo>
                  <a:cubicBezTo>
                    <a:pt x="121753" y="701"/>
                    <a:pt x="104355" y="19547"/>
                    <a:pt x="90300" y="12703"/>
                  </a:cubicBezTo>
                  <a:cubicBezTo>
                    <a:pt x="76229" y="5874"/>
                    <a:pt x="66280" y="10490"/>
                    <a:pt x="52607" y="18099"/>
                  </a:cubicBezTo>
                  <a:cubicBezTo>
                    <a:pt x="38934" y="25707"/>
                    <a:pt x="36785" y="15727"/>
                    <a:pt x="22476" y="16810"/>
                  </a:cubicBezTo>
                  <a:cubicBezTo>
                    <a:pt x="8150" y="17908"/>
                    <a:pt x="6861" y="30753"/>
                    <a:pt x="0" y="3070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1"/>
            <p:cNvSpPr/>
            <p:nvPr/>
          </p:nvSpPr>
          <p:spPr>
            <a:xfrm>
              <a:off x="328050" y="2427900"/>
              <a:ext cx="3115850" cy="760075"/>
            </a:xfrm>
            <a:custGeom>
              <a:avLst/>
              <a:gdLst/>
              <a:ahLst/>
              <a:cxnLst/>
              <a:rect l="l" t="t" r="r" b="b"/>
              <a:pathLst>
                <a:path w="124634" h="30403" fill="none" extrusionOk="0">
                  <a:moveTo>
                    <a:pt x="124634" y="1"/>
                  </a:moveTo>
                  <a:cubicBezTo>
                    <a:pt x="122437" y="669"/>
                    <a:pt x="104578" y="19754"/>
                    <a:pt x="90380" y="12639"/>
                  </a:cubicBezTo>
                  <a:cubicBezTo>
                    <a:pt x="76181" y="5540"/>
                    <a:pt x="66297" y="10570"/>
                    <a:pt x="52528" y="18147"/>
                  </a:cubicBezTo>
                  <a:cubicBezTo>
                    <a:pt x="38759" y="25707"/>
                    <a:pt x="36579" y="15265"/>
                    <a:pt x="22364" y="16507"/>
                  </a:cubicBezTo>
                  <a:cubicBezTo>
                    <a:pt x="8166" y="17733"/>
                    <a:pt x="6988" y="30403"/>
                    <a:pt x="0" y="303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1"/>
            <p:cNvSpPr/>
            <p:nvPr/>
          </p:nvSpPr>
          <p:spPr>
            <a:xfrm>
              <a:off x="326450" y="2438250"/>
              <a:ext cx="3131000" cy="751325"/>
            </a:xfrm>
            <a:custGeom>
              <a:avLst/>
              <a:gdLst/>
              <a:ahLst/>
              <a:cxnLst/>
              <a:rect l="l" t="t" r="r" b="b"/>
              <a:pathLst>
                <a:path w="125240" h="30053" fill="none" extrusionOk="0">
                  <a:moveTo>
                    <a:pt x="125239" y="1"/>
                  </a:moveTo>
                  <a:cubicBezTo>
                    <a:pt x="123138" y="637"/>
                    <a:pt x="104833" y="19929"/>
                    <a:pt x="90491" y="12559"/>
                  </a:cubicBezTo>
                  <a:cubicBezTo>
                    <a:pt x="76150" y="5190"/>
                    <a:pt x="66329" y="10633"/>
                    <a:pt x="52465" y="18162"/>
                  </a:cubicBezTo>
                  <a:cubicBezTo>
                    <a:pt x="38600" y="25691"/>
                    <a:pt x="36372" y="14788"/>
                    <a:pt x="22285" y="16173"/>
                  </a:cubicBezTo>
                  <a:cubicBezTo>
                    <a:pt x="8198" y="17541"/>
                    <a:pt x="7132" y="30053"/>
                    <a:pt x="1" y="29989"/>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1"/>
            <p:cNvSpPr/>
            <p:nvPr/>
          </p:nvSpPr>
          <p:spPr>
            <a:xfrm>
              <a:off x="324875" y="2448200"/>
              <a:ext cx="3145700" cy="742575"/>
            </a:xfrm>
            <a:custGeom>
              <a:avLst/>
              <a:gdLst/>
              <a:ahLst/>
              <a:cxnLst/>
              <a:rect l="l" t="t" r="r" b="b"/>
              <a:pathLst>
                <a:path w="125828" h="29703" fill="none" extrusionOk="0">
                  <a:moveTo>
                    <a:pt x="125827" y="0"/>
                  </a:moveTo>
                  <a:cubicBezTo>
                    <a:pt x="123838" y="605"/>
                    <a:pt x="105071" y="20136"/>
                    <a:pt x="90602" y="12496"/>
                  </a:cubicBezTo>
                  <a:cubicBezTo>
                    <a:pt x="76133" y="4871"/>
                    <a:pt x="66344" y="10713"/>
                    <a:pt x="52384" y="18210"/>
                  </a:cubicBezTo>
                  <a:cubicBezTo>
                    <a:pt x="38441" y="25691"/>
                    <a:pt x="36164" y="14326"/>
                    <a:pt x="22205" y="15854"/>
                  </a:cubicBezTo>
                  <a:cubicBezTo>
                    <a:pt x="8229" y="17382"/>
                    <a:pt x="7274" y="29702"/>
                    <a:pt x="0" y="29655"/>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1"/>
            <p:cNvSpPr/>
            <p:nvPr/>
          </p:nvSpPr>
          <p:spPr>
            <a:xfrm>
              <a:off x="323275" y="2458550"/>
              <a:ext cx="3160425" cy="733425"/>
            </a:xfrm>
            <a:custGeom>
              <a:avLst/>
              <a:gdLst/>
              <a:ahLst/>
              <a:cxnLst/>
              <a:rect l="l" t="t" r="r" b="b"/>
              <a:pathLst>
                <a:path w="126417" h="29337" fill="none" extrusionOk="0">
                  <a:moveTo>
                    <a:pt x="126417" y="0"/>
                  </a:moveTo>
                  <a:cubicBezTo>
                    <a:pt x="124538" y="557"/>
                    <a:pt x="105310" y="20327"/>
                    <a:pt x="90698" y="12416"/>
                  </a:cubicBezTo>
                  <a:cubicBezTo>
                    <a:pt x="76102" y="4521"/>
                    <a:pt x="66376" y="10776"/>
                    <a:pt x="52321" y="18226"/>
                  </a:cubicBezTo>
                  <a:cubicBezTo>
                    <a:pt x="38282" y="25691"/>
                    <a:pt x="35974" y="13848"/>
                    <a:pt x="22110" y="15520"/>
                  </a:cubicBezTo>
                  <a:cubicBezTo>
                    <a:pt x="8261" y="17191"/>
                    <a:pt x="7402" y="29336"/>
                    <a:pt x="0" y="2928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1"/>
            <p:cNvSpPr/>
            <p:nvPr/>
          </p:nvSpPr>
          <p:spPr>
            <a:xfrm>
              <a:off x="321675" y="2468500"/>
              <a:ext cx="3175150" cy="725050"/>
            </a:xfrm>
            <a:custGeom>
              <a:avLst/>
              <a:gdLst/>
              <a:ahLst/>
              <a:cxnLst/>
              <a:rect l="l" t="t" r="r" b="b"/>
              <a:pathLst>
                <a:path w="127006" h="29002" fill="none" extrusionOk="0">
                  <a:moveTo>
                    <a:pt x="127006" y="0"/>
                  </a:moveTo>
                  <a:cubicBezTo>
                    <a:pt x="125239" y="541"/>
                    <a:pt x="105549" y="20518"/>
                    <a:pt x="90810" y="12368"/>
                  </a:cubicBezTo>
                  <a:cubicBezTo>
                    <a:pt x="76070" y="4202"/>
                    <a:pt x="66408" y="10856"/>
                    <a:pt x="52258" y="18273"/>
                  </a:cubicBezTo>
                  <a:cubicBezTo>
                    <a:pt x="38123" y="25691"/>
                    <a:pt x="35767" y="13387"/>
                    <a:pt x="22030" y="15201"/>
                  </a:cubicBezTo>
                  <a:cubicBezTo>
                    <a:pt x="8278" y="17016"/>
                    <a:pt x="7546" y="29002"/>
                    <a:pt x="1" y="28938"/>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1"/>
            <p:cNvSpPr/>
            <p:nvPr/>
          </p:nvSpPr>
          <p:spPr>
            <a:xfrm>
              <a:off x="320075" y="2478850"/>
              <a:ext cx="3189900" cy="715900"/>
            </a:xfrm>
            <a:custGeom>
              <a:avLst/>
              <a:gdLst/>
              <a:ahLst/>
              <a:cxnLst/>
              <a:rect l="l" t="t" r="r" b="b"/>
              <a:pathLst>
                <a:path w="127596" h="28636" fill="none" extrusionOk="0">
                  <a:moveTo>
                    <a:pt x="127595" y="0"/>
                  </a:moveTo>
                  <a:cubicBezTo>
                    <a:pt x="125940" y="494"/>
                    <a:pt x="105788" y="20709"/>
                    <a:pt x="90921" y="12288"/>
                  </a:cubicBezTo>
                  <a:cubicBezTo>
                    <a:pt x="76055" y="3852"/>
                    <a:pt x="66440" y="10919"/>
                    <a:pt x="52194" y="18289"/>
                  </a:cubicBezTo>
                  <a:cubicBezTo>
                    <a:pt x="37964" y="25675"/>
                    <a:pt x="35576" y="12909"/>
                    <a:pt x="21935" y="14867"/>
                  </a:cubicBezTo>
                  <a:cubicBezTo>
                    <a:pt x="8310" y="16825"/>
                    <a:pt x="7689" y="28636"/>
                    <a:pt x="1" y="28572"/>
                  </a:cubicBezTo>
                </a:path>
              </a:pathLst>
            </a:custGeom>
            <a:solidFill>
              <a:schemeClr val="dk1"/>
            </a:solid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1"/>
            <p:cNvSpPr/>
            <p:nvPr/>
          </p:nvSpPr>
          <p:spPr>
            <a:xfrm>
              <a:off x="318900" y="2488800"/>
              <a:ext cx="3204200" cy="707150"/>
            </a:xfrm>
            <a:custGeom>
              <a:avLst/>
              <a:gdLst/>
              <a:ahLst/>
              <a:cxnLst/>
              <a:rect l="l" t="t" r="r" b="b"/>
              <a:pathLst>
                <a:path w="128168" h="28286" fill="none" extrusionOk="0">
                  <a:moveTo>
                    <a:pt x="128168" y="0"/>
                  </a:moveTo>
                  <a:cubicBezTo>
                    <a:pt x="126624" y="478"/>
                    <a:pt x="106010" y="20916"/>
                    <a:pt x="91000" y="12225"/>
                  </a:cubicBezTo>
                  <a:cubicBezTo>
                    <a:pt x="76006" y="3518"/>
                    <a:pt x="66440" y="10999"/>
                    <a:pt x="52114" y="18337"/>
                  </a:cubicBezTo>
                  <a:cubicBezTo>
                    <a:pt x="37788" y="25675"/>
                    <a:pt x="35353" y="12447"/>
                    <a:pt x="21839" y="14549"/>
                  </a:cubicBezTo>
                  <a:cubicBezTo>
                    <a:pt x="8325" y="16666"/>
                    <a:pt x="7816" y="28285"/>
                    <a:pt x="0" y="282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1"/>
            <p:cNvSpPr/>
            <p:nvPr/>
          </p:nvSpPr>
          <p:spPr>
            <a:xfrm>
              <a:off x="317300" y="2499125"/>
              <a:ext cx="3218925" cy="698400"/>
            </a:xfrm>
            <a:custGeom>
              <a:avLst/>
              <a:gdLst/>
              <a:ahLst/>
              <a:cxnLst/>
              <a:rect l="l" t="t" r="r" b="b"/>
              <a:pathLst>
                <a:path w="128757" h="27936" fill="none" extrusionOk="0">
                  <a:moveTo>
                    <a:pt x="128757" y="1"/>
                  </a:moveTo>
                  <a:cubicBezTo>
                    <a:pt x="127324" y="431"/>
                    <a:pt x="106250" y="21107"/>
                    <a:pt x="91112" y="12146"/>
                  </a:cubicBezTo>
                  <a:cubicBezTo>
                    <a:pt x="75975" y="3184"/>
                    <a:pt x="66472" y="11063"/>
                    <a:pt x="52051" y="18354"/>
                  </a:cubicBezTo>
                  <a:cubicBezTo>
                    <a:pt x="37629" y="25660"/>
                    <a:pt x="35162" y="11971"/>
                    <a:pt x="21760" y="14215"/>
                  </a:cubicBezTo>
                  <a:cubicBezTo>
                    <a:pt x="8357" y="16475"/>
                    <a:pt x="7959" y="27936"/>
                    <a:pt x="1" y="2787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1"/>
            <p:cNvSpPr/>
            <p:nvPr/>
          </p:nvSpPr>
          <p:spPr>
            <a:xfrm>
              <a:off x="315700" y="2509075"/>
              <a:ext cx="3233675" cy="689650"/>
            </a:xfrm>
            <a:custGeom>
              <a:avLst/>
              <a:gdLst/>
              <a:ahLst/>
              <a:cxnLst/>
              <a:rect l="l" t="t" r="r" b="b"/>
              <a:pathLst>
                <a:path w="129347" h="27586" fill="none" extrusionOk="0">
                  <a:moveTo>
                    <a:pt x="129346" y="1"/>
                  </a:moveTo>
                  <a:cubicBezTo>
                    <a:pt x="128025" y="399"/>
                    <a:pt x="106489" y="21298"/>
                    <a:pt x="91224" y="12082"/>
                  </a:cubicBezTo>
                  <a:cubicBezTo>
                    <a:pt x="75959" y="2850"/>
                    <a:pt x="66504" y="11143"/>
                    <a:pt x="51987" y="18401"/>
                  </a:cubicBezTo>
                  <a:cubicBezTo>
                    <a:pt x="37455" y="25660"/>
                    <a:pt x="34956" y="11509"/>
                    <a:pt x="21665" y="13897"/>
                  </a:cubicBezTo>
                  <a:cubicBezTo>
                    <a:pt x="8373" y="16300"/>
                    <a:pt x="8087" y="27586"/>
                    <a:pt x="1" y="27522"/>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1"/>
            <p:cNvSpPr/>
            <p:nvPr/>
          </p:nvSpPr>
          <p:spPr>
            <a:xfrm>
              <a:off x="314125" y="2519425"/>
              <a:ext cx="3248375" cy="680500"/>
            </a:xfrm>
            <a:custGeom>
              <a:avLst/>
              <a:gdLst/>
              <a:ahLst/>
              <a:cxnLst/>
              <a:rect l="l" t="t" r="r" b="b"/>
              <a:pathLst>
                <a:path w="129935" h="27220" fill="none" extrusionOk="0">
                  <a:moveTo>
                    <a:pt x="129934" y="1"/>
                  </a:moveTo>
                  <a:cubicBezTo>
                    <a:pt x="128725" y="367"/>
                    <a:pt x="106727" y="21489"/>
                    <a:pt x="91335" y="12002"/>
                  </a:cubicBezTo>
                  <a:cubicBezTo>
                    <a:pt x="75926" y="2516"/>
                    <a:pt x="66535" y="11207"/>
                    <a:pt x="51923" y="18417"/>
                  </a:cubicBezTo>
                  <a:cubicBezTo>
                    <a:pt x="37295" y="25644"/>
                    <a:pt x="34764" y="11031"/>
                    <a:pt x="21584" y="13578"/>
                  </a:cubicBezTo>
                  <a:cubicBezTo>
                    <a:pt x="8405" y="16125"/>
                    <a:pt x="8230" y="27219"/>
                    <a:pt x="0" y="2715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1"/>
            <p:cNvSpPr/>
            <p:nvPr/>
          </p:nvSpPr>
          <p:spPr>
            <a:xfrm>
              <a:off x="312525" y="2529375"/>
              <a:ext cx="3263100" cy="672150"/>
            </a:xfrm>
            <a:custGeom>
              <a:avLst/>
              <a:gdLst/>
              <a:ahLst/>
              <a:cxnLst/>
              <a:rect l="l" t="t" r="r" b="b"/>
              <a:pathLst>
                <a:path w="130524" h="26886" fill="none" extrusionOk="0">
                  <a:moveTo>
                    <a:pt x="130524" y="1"/>
                  </a:moveTo>
                  <a:cubicBezTo>
                    <a:pt x="129425" y="335"/>
                    <a:pt x="106966" y="21696"/>
                    <a:pt x="91430" y="11939"/>
                  </a:cubicBezTo>
                  <a:cubicBezTo>
                    <a:pt x="75895" y="2181"/>
                    <a:pt x="66567" y="11286"/>
                    <a:pt x="51844" y="18465"/>
                  </a:cubicBezTo>
                  <a:cubicBezTo>
                    <a:pt x="37136" y="25644"/>
                    <a:pt x="34557" y="10554"/>
                    <a:pt x="21505" y="13260"/>
                  </a:cubicBezTo>
                  <a:cubicBezTo>
                    <a:pt x="8437" y="15950"/>
                    <a:pt x="8373" y="26885"/>
                    <a:pt x="1" y="2682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1"/>
            <p:cNvSpPr/>
            <p:nvPr/>
          </p:nvSpPr>
          <p:spPr>
            <a:xfrm>
              <a:off x="311325" y="2539725"/>
              <a:ext cx="3277825" cy="662975"/>
            </a:xfrm>
            <a:custGeom>
              <a:avLst/>
              <a:gdLst/>
              <a:ahLst/>
              <a:cxnLst/>
              <a:rect l="l" t="t" r="r" b="b"/>
              <a:pathLst>
                <a:path w="131113" h="26519" fill="none" extrusionOk="0">
                  <a:moveTo>
                    <a:pt x="131113" y="0"/>
                  </a:moveTo>
                  <a:cubicBezTo>
                    <a:pt x="130110" y="303"/>
                    <a:pt x="107205" y="21887"/>
                    <a:pt x="91526" y="11859"/>
                  </a:cubicBezTo>
                  <a:cubicBezTo>
                    <a:pt x="75847" y="1831"/>
                    <a:pt x="66568" y="11350"/>
                    <a:pt x="51764" y="18496"/>
                  </a:cubicBezTo>
                  <a:cubicBezTo>
                    <a:pt x="36961" y="25627"/>
                    <a:pt x="34351" y="10076"/>
                    <a:pt x="21394" y="12925"/>
                  </a:cubicBezTo>
                  <a:cubicBezTo>
                    <a:pt x="8453" y="15759"/>
                    <a:pt x="8501" y="26519"/>
                    <a:pt x="1" y="264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1"/>
            <p:cNvSpPr/>
            <p:nvPr/>
          </p:nvSpPr>
          <p:spPr>
            <a:xfrm>
              <a:off x="309750" y="2549675"/>
              <a:ext cx="3292550" cy="654225"/>
            </a:xfrm>
            <a:custGeom>
              <a:avLst/>
              <a:gdLst/>
              <a:ahLst/>
              <a:cxnLst/>
              <a:rect l="l" t="t" r="r" b="b"/>
              <a:pathLst>
                <a:path w="131702" h="26169" fill="none" extrusionOk="0">
                  <a:moveTo>
                    <a:pt x="131701" y="0"/>
                  </a:moveTo>
                  <a:cubicBezTo>
                    <a:pt x="130810" y="271"/>
                    <a:pt x="107443" y="22078"/>
                    <a:pt x="91637" y="11795"/>
                  </a:cubicBezTo>
                  <a:cubicBezTo>
                    <a:pt x="75831" y="1513"/>
                    <a:pt x="66599" y="11429"/>
                    <a:pt x="51700" y="18528"/>
                  </a:cubicBezTo>
                  <a:cubicBezTo>
                    <a:pt x="36801" y="25627"/>
                    <a:pt x="34143" y="9615"/>
                    <a:pt x="21314" y="12607"/>
                  </a:cubicBezTo>
                  <a:cubicBezTo>
                    <a:pt x="8484" y="15584"/>
                    <a:pt x="8643" y="26169"/>
                    <a:pt x="0" y="2610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1"/>
            <p:cNvSpPr/>
            <p:nvPr/>
          </p:nvSpPr>
          <p:spPr>
            <a:xfrm>
              <a:off x="308150" y="2560025"/>
              <a:ext cx="3307275" cy="645475"/>
            </a:xfrm>
            <a:custGeom>
              <a:avLst/>
              <a:gdLst/>
              <a:ahLst/>
              <a:cxnLst/>
              <a:rect l="l" t="t" r="r" b="b"/>
              <a:pathLst>
                <a:path w="132291" h="25819" fill="none" extrusionOk="0">
                  <a:moveTo>
                    <a:pt x="132290" y="0"/>
                  </a:moveTo>
                  <a:cubicBezTo>
                    <a:pt x="131510" y="223"/>
                    <a:pt x="107682" y="22269"/>
                    <a:pt x="91733" y="11715"/>
                  </a:cubicBezTo>
                  <a:cubicBezTo>
                    <a:pt x="75799" y="1162"/>
                    <a:pt x="66631" y="11493"/>
                    <a:pt x="51637" y="18560"/>
                  </a:cubicBezTo>
                  <a:cubicBezTo>
                    <a:pt x="36642" y="25627"/>
                    <a:pt x="33952" y="9137"/>
                    <a:pt x="21234" y="12273"/>
                  </a:cubicBezTo>
                  <a:cubicBezTo>
                    <a:pt x="8500" y="15408"/>
                    <a:pt x="8771" y="25818"/>
                    <a:pt x="0" y="25755"/>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1"/>
            <p:cNvSpPr/>
            <p:nvPr/>
          </p:nvSpPr>
          <p:spPr>
            <a:xfrm>
              <a:off x="306550" y="2569975"/>
              <a:ext cx="3322000" cy="640700"/>
            </a:xfrm>
            <a:custGeom>
              <a:avLst/>
              <a:gdLst/>
              <a:ahLst/>
              <a:cxnLst/>
              <a:rect l="l" t="t" r="r" b="b"/>
              <a:pathLst>
                <a:path w="132880" h="25628" fill="none" extrusionOk="0">
                  <a:moveTo>
                    <a:pt x="132880" y="0"/>
                  </a:moveTo>
                  <a:cubicBezTo>
                    <a:pt x="132211" y="207"/>
                    <a:pt x="107921" y="22476"/>
                    <a:pt x="91844" y="11652"/>
                  </a:cubicBezTo>
                  <a:cubicBezTo>
                    <a:pt x="75768" y="844"/>
                    <a:pt x="66663" y="11572"/>
                    <a:pt x="51573" y="18592"/>
                  </a:cubicBezTo>
                  <a:cubicBezTo>
                    <a:pt x="36484" y="25627"/>
                    <a:pt x="33746" y="8675"/>
                    <a:pt x="21139" y="11954"/>
                  </a:cubicBezTo>
                  <a:cubicBezTo>
                    <a:pt x="8533" y="15233"/>
                    <a:pt x="8915" y="25468"/>
                    <a:pt x="1" y="2540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1"/>
            <p:cNvSpPr/>
            <p:nvPr/>
          </p:nvSpPr>
          <p:spPr>
            <a:xfrm>
              <a:off x="304975" y="2580325"/>
              <a:ext cx="3336700" cy="640300"/>
            </a:xfrm>
            <a:custGeom>
              <a:avLst/>
              <a:gdLst/>
              <a:ahLst/>
              <a:cxnLst/>
              <a:rect l="l" t="t" r="r" b="b"/>
              <a:pathLst>
                <a:path w="133468" h="25612" fill="none" extrusionOk="0">
                  <a:moveTo>
                    <a:pt x="133468" y="0"/>
                  </a:moveTo>
                  <a:cubicBezTo>
                    <a:pt x="132911" y="159"/>
                    <a:pt x="108159" y="22666"/>
                    <a:pt x="91955" y="11572"/>
                  </a:cubicBezTo>
                  <a:cubicBezTo>
                    <a:pt x="75751" y="493"/>
                    <a:pt x="66678" y="11636"/>
                    <a:pt x="51509" y="18623"/>
                  </a:cubicBezTo>
                  <a:cubicBezTo>
                    <a:pt x="36324" y="25611"/>
                    <a:pt x="33554" y="8197"/>
                    <a:pt x="21059" y="11620"/>
                  </a:cubicBezTo>
                  <a:cubicBezTo>
                    <a:pt x="8564" y="15042"/>
                    <a:pt x="9057" y="25102"/>
                    <a:pt x="0" y="25038"/>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1"/>
            <p:cNvSpPr/>
            <p:nvPr/>
          </p:nvSpPr>
          <p:spPr>
            <a:xfrm>
              <a:off x="303375" y="2590250"/>
              <a:ext cx="3351450" cy="640325"/>
            </a:xfrm>
            <a:custGeom>
              <a:avLst/>
              <a:gdLst/>
              <a:ahLst/>
              <a:cxnLst/>
              <a:rect l="l" t="t" r="r" b="b"/>
              <a:pathLst>
                <a:path w="134058" h="25613" fill="none" extrusionOk="0">
                  <a:moveTo>
                    <a:pt x="134057" y="1"/>
                  </a:moveTo>
                  <a:cubicBezTo>
                    <a:pt x="133612" y="144"/>
                    <a:pt x="108398" y="22858"/>
                    <a:pt x="92051" y="11509"/>
                  </a:cubicBezTo>
                  <a:cubicBezTo>
                    <a:pt x="75720" y="160"/>
                    <a:pt x="66710" y="11716"/>
                    <a:pt x="51446" y="18656"/>
                  </a:cubicBezTo>
                  <a:cubicBezTo>
                    <a:pt x="36165" y="25612"/>
                    <a:pt x="33348" y="7737"/>
                    <a:pt x="20964" y="11302"/>
                  </a:cubicBezTo>
                  <a:cubicBezTo>
                    <a:pt x="8596" y="14868"/>
                    <a:pt x="9201" y="24768"/>
                    <a:pt x="0" y="24689"/>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1"/>
            <p:cNvSpPr/>
            <p:nvPr/>
          </p:nvSpPr>
          <p:spPr>
            <a:xfrm>
              <a:off x="302175" y="2596225"/>
              <a:ext cx="3365775" cy="644300"/>
            </a:xfrm>
            <a:custGeom>
              <a:avLst/>
              <a:gdLst/>
              <a:ahLst/>
              <a:cxnLst/>
              <a:rect l="l" t="t" r="r" b="b"/>
              <a:pathLst>
                <a:path w="134631" h="25772" fill="none" extrusionOk="0">
                  <a:moveTo>
                    <a:pt x="134630" y="176"/>
                  </a:moveTo>
                  <a:cubicBezTo>
                    <a:pt x="134296" y="271"/>
                    <a:pt x="108621" y="23224"/>
                    <a:pt x="92147" y="11605"/>
                  </a:cubicBezTo>
                  <a:cubicBezTo>
                    <a:pt x="75672" y="1"/>
                    <a:pt x="66727" y="11955"/>
                    <a:pt x="51366" y="18863"/>
                  </a:cubicBezTo>
                  <a:cubicBezTo>
                    <a:pt x="35990" y="25771"/>
                    <a:pt x="33141" y="7434"/>
                    <a:pt x="20868" y="11143"/>
                  </a:cubicBezTo>
                  <a:cubicBezTo>
                    <a:pt x="8612" y="14868"/>
                    <a:pt x="9328" y="24577"/>
                    <a:pt x="1" y="24514"/>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1"/>
            <p:cNvSpPr/>
            <p:nvPr/>
          </p:nvSpPr>
          <p:spPr>
            <a:xfrm>
              <a:off x="300600" y="2597825"/>
              <a:ext cx="3380475" cy="652625"/>
            </a:xfrm>
            <a:custGeom>
              <a:avLst/>
              <a:gdLst/>
              <a:ahLst/>
              <a:cxnLst/>
              <a:rect l="l" t="t" r="r" b="b"/>
              <a:pathLst>
                <a:path w="135219" h="26105" fill="none" extrusionOk="0">
                  <a:moveTo>
                    <a:pt x="135219" y="510"/>
                  </a:moveTo>
                  <a:cubicBezTo>
                    <a:pt x="134996" y="573"/>
                    <a:pt x="108859" y="23765"/>
                    <a:pt x="92258" y="11875"/>
                  </a:cubicBezTo>
                  <a:cubicBezTo>
                    <a:pt x="75656" y="0"/>
                    <a:pt x="66758" y="12368"/>
                    <a:pt x="51286" y="19229"/>
                  </a:cubicBezTo>
                  <a:cubicBezTo>
                    <a:pt x="35830" y="26105"/>
                    <a:pt x="32933" y="7306"/>
                    <a:pt x="20788" y="11174"/>
                  </a:cubicBezTo>
                  <a:cubicBezTo>
                    <a:pt x="8627" y="15026"/>
                    <a:pt x="9455" y="24561"/>
                    <a:pt x="0" y="24497"/>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1"/>
            <p:cNvSpPr/>
            <p:nvPr/>
          </p:nvSpPr>
          <p:spPr>
            <a:xfrm>
              <a:off x="299000" y="2599425"/>
              <a:ext cx="3395225" cy="660975"/>
            </a:xfrm>
            <a:custGeom>
              <a:avLst/>
              <a:gdLst/>
              <a:ahLst/>
              <a:cxnLst/>
              <a:rect l="l" t="t" r="r" b="b"/>
              <a:pathLst>
                <a:path w="135809" h="26439" fill="none" extrusionOk="0">
                  <a:moveTo>
                    <a:pt x="135808" y="860"/>
                  </a:moveTo>
                  <a:cubicBezTo>
                    <a:pt x="135697" y="891"/>
                    <a:pt x="109099" y="24290"/>
                    <a:pt x="92369" y="12145"/>
                  </a:cubicBezTo>
                  <a:cubicBezTo>
                    <a:pt x="75624" y="0"/>
                    <a:pt x="66774" y="12782"/>
                    <a:pt x="51223" y="19610"/>
                  </a:cubicBezTo>
                  <a:cubicBezTo>
                    <a:pt x="35671" y="26439"/>
                    <a:pt x="32727" y="7179"/>
                    <a:pt x="20693" y="11190"/>
                  </a:cubicBezTo>
                  <a:cubicBezTo>
                    <a:pt x="8659" y="15185"/>
                    <a:pt x="9599" y="24561"/>
                    <a:pt x="0" y="24481"/>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1"/>
            <p:cNvSpPr/>
            <p:nvPr/>
          </p:nvSpPr>
          <p:spPr>
            <a:xfrm>
              <a:off x="297400" y="2601400"/>
              <a:ext cx="3410350" cy="668950"/>
            </a:xfrm>
            <a:custGeom>
              <a:avLst/>
              <a:gdLst/>
              <a:ahLst/>
              <a:cxnLst/>
              <a:rect l="l" t="t" r="r" b="b"/>
              <a:pathLst>
                <a:path w="136414" h="26758" fill="none" extrusionOk="0">
                  <a:moveTo>
                    <a:pt x="136413" y="1179"/>
                  </a:moveTo>
                  <a:cubicBezTo>
                    <a:pt x="136413" y="1179"/>
                    <a:pt x="109338" y="24816"/>
                    <a:pt x="92465" y="12416"/>
                  </a:cubicBezTo>
                  <a:cubicBezTo>
                    <a:pt x="75593" y="1"/>
                    <a:pt x="66806" y="13180"/>
                    <a:pt x="51159" y="19977"/>
                  </a:cubicBezTo>
                  <a:cubicBezTo>
                    <a:pt x="35513" y="26758"/>
                    <a:pt x="32536" y="7036"/>
                    <a:pt x="20614" y="11191"/>
                  </a:cubicBezTo>
                  <a:cubicBezTo>
                    <a:pt x="8692" y="15345"/>
                    <a:pt x="9742" y="24529"/>
                    <a:pt x="1" y="24466"/>
                  </a:cubicBezTo>
                </a:path>
              </a:pathLst>
            </a:custGeom>
            <a:solidFill>
              <a:schemeClr val="dk1"/>
            </a:solid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9" name="Google Shape;3799;p31"/>
          <p:cNvSpPr/>
          <p:nvPr/>
        </p:nvSpPr>
        <p:spPr>
          <a:xfrm rot="-7473303" flipH="1">
            <a:off x="5871708" y="4122656"/>
            <a:ext cx="7394227" cy="6425049"/>
          </a:xfrm>
          <a:prstGeom prst="flowChartOnlineStorage">
            <a:avLst/>
          </a:pr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0" name="Google Shape;3800;p31"/>
          <p:cNvGrpSpPr/>
          <p:nvPr/>
        </p:nvGrpSpPr>
        <p:grpSpPr>
          <a:xfrm rot="-9914529">
            <a:off x="4543289" y="-2560242"/>
            <a:ext cx="12153107" cy="12093372"/>
            <a:chOff x="3899125" y="1769725"/>
            <a:chExt cx="2025925" cy="2015950"/>
          </a:xfrm>
        </p:grpSpPr>
        <p:sp>
          <p:nvSpPr>
            <p:cNvPr id="3801" name="Google Shape;3801;p31"/>
            <p:cNvSpPr/>
            <p:nvPr/>
          </p:nvSpPr>
          <p:spPr>
            <a:xfrm>
              <a:off x="4184450" y="1769725"/>
              <a:ext cx="1653850" cy="1128175"/>
            </a:xfrm>
            <a:custGeom>
              <a:avLst/>
              <a:gdLst/>
              <a:ahLst/>
              <a:cxnLst/>
              <a:rect l="l" t="t" r="r" b="b"/>
              <a:pathLst>
                <a:path w="66154" h="45127" fill="none" extrusionOk="0">
                  <a:moveTo>
                    <a:pt x="66153" y="7370"/>
                  </a:moveTo>
                  <a:cubicBezTo>
                    <a:pt x="66153" y="7370"/>
                    <a:pt x="55807" y="0"/>
                    <a:pt x="46877" y="16109"/>
                  </a:cubicBezTo>
                  <a:cubicBezTo>
                    <a:pt x="37932" y="32201"/>
                    <a:pt x="33793" y="25086"/>
                    <a:pt x="25994" y="25595"/>
                  </a:cubicBezTo>
                  <a:cubicBezTo>
                    <a:pt x="18194" y="26089"/>
                    <a:pt x="16157" y="42754"/>
                    <a:pt x="10172" y="43948"/>
                  </a:cubicBezTo>
                  <a:cubicBezTo>
                    <a:pt x="4203" y="45126"/>
                    <a:pt x="4982" y="37502"/>
                    <a:pt x="0" y="411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1"/>
            <p:cNvSpPr/>
            <p:nvPr/>
          </p:nvSpPr>
          <p:spPr>
            <a:xfrm>
              <a:off x="4180475" y="1772500"/>
              <a:ext cx="1659000" cy="1136525"/>
            </a:xfrm>
            <a:custGeom>
              <a:avLst/>
              <a:gdLst/>
              <a:ahLst/>
              <a:cxnLst/>
              <a:rect l="l" t="t" r="r" b="b"/>
              <a:pathLst>
                <a:path w="66360" h="45461" fill="none" extrusionOk="0">
                  <a:moveTo>
                    <a:pt x="0" y="41641"/>
                  </a:moveTo>
                  <a:cubicBezTo>
                    <a:pt x="4903" y="37996"/>
                    <a:pt x="4441" y="45461"/>
                    <a:pt x="10410" y="44044"/>
                  </a:cubicBezTo>
                  <a:cubicBezTo>
                    <a:pt x="16379" y="42628"/>
                    <a:pt x="18512" y="26217"/>
                    <a:pt x="26359" y="25644"/>
                  </a:cubicBezTo>
                  <a:cubicBezTo>
                    <a:pt x="34207" y="25055"/>
                    <a:pt x="38218" y="31883"/>
                    <a:pt x="47132" y="15934"/>
                  </a:cubicBezTo>
                  <a:cubicBezTo>
                    <a:pt x="56061" y="1"/>
                    <a:pt x="66280" y="7339"/>
                    <a:pt x="66360" y="725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1"/>
            <p:cNvSpPr/>
            <p:nvPr/>
          </p:nvSpPr>
          <p:spPr>
            <a:xfrm>
              <a:off x="4176475" y="1774900"/>
              <a:ext cx="1664200" cy="1145275"/>
            </a:xfrm>
            <a:custGeom>
              <a:avLst/>
              <a:gdLst/>
              <a:ahLst/>
              <a:cxnLst/>
              <a:rect l="l" t="t" r="r" b="b"/>
              <a:pathLst>
                <a:path w="66568" h="45811" fill="none" extrusionOk="0">
                  <a:moveTo>
                    <a:pt x="1" y="42102"/>
                  </a:moveTo>
                  <a:cubicBezTo>
                    <a:pt x="4840" y="38504"/>
                    <a:pt x="4697" y="45810"/>
                    <a:pt x="10650" y="44155"/>
                  </a:cubicBezTo>
                  <a:cubicBezTo>
                    <a:pt x="16603" y="42516"/>
                    <a:pt x="18847" y="26359"/>
                    <a:pt x="26726" y="25707"/>
                  </a:cubicBezTo>
                  <a:cubicBezTo>
                    <a:pt x="34606" y="25038"/>
                    <a:pt x="38505" y="31580"/>
                    <a:pt x="47403" y="15790"/>
                  </a:cubicBezTo>
                  <a:cubicBezTo>
                    <a:pt x="56301" y="0"/>
                    <a:pt x="66424" y="7322"/>
                    <a:pt x="66568" y="714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1"/>
            <p:cNvSpPr/>
            <p:nvPr/>
          </p:nvSpPr>
          <p:spPr>
            <a:xfrm>
              <a:off x="4172500" y="1777275"/>
              <a:ext cx="1669375" cy="1153650"/>
            </a:xfrm>
            <a:custGeom>
              <a:avLst/>
              <a:gdLst/>
              <a:ahLst/>
              <a:cxnLst/>
              <a:rect l="l" t="t" r="r" b="b"/>
              <a:pathLst>
                <a:path w="66775" h="46146" fill="none" extrusionOk="0">
                  <a:moveTo>
                    <a:pt x="1" y="42564"/>
                  </a:moveTo>
                  <a:cubicBezTo>
                    <a:pt x="4760" y="39014"/>
                    <a:pt x="4951" y="46145"/>
                    <a:pt x="10888" y="44267"/>
                  </a:cubicBezTo>
                  <a:cubicBezTo>
                    <a:pt x="16841" y="42389"/>
                    <a:pt x="19165" y="26503"/>
                    <a:pt x="27092" y="25755"/>
                  </a:cubicBezTo>
                  <a:cubicBezTo>
                    <a:pt x="35003" y="25023"/>
                    <a:pt x="38776" y="31294"/>
                    <a:pt x="47674" y="15648"/>
                  </a:cubicBezTo>
                  <a:cubicBezTo>
                    <a:pt x="56555" y="1"/>
                    <a:pt x="66552" y="7307"/>
                    <a:pt x="66774" y="703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1"/>
            <p:cNvSpPr/>
            <p:nvPr/>
          </p:nvSpPr>
          <p:spPr>
            <a:xfrm>
              <a:off x="4168525" y="1780075"/>
              <a:ext cx="1674550" cy="1161975"/>
            </a:xfrm>
            <a:custGeom>
              <a:avLst/>
              <a:gdLst/>
              <a:ahLst/>
              <a:cxnLst/>
              <a:rect l="l" t="t" r="r" b="b"/>
              <a:pathLst>
                <a:path w="66982" h="46479" fill="none" extrusionOk="0">
                  <a:moveTo>
                    <a:pt x="1" y="43009"/>
                  </a:moveTo>
                  <a:cubicBezTo>
                    <a:pt x="4696" y="39507"/>
                    <a:pt x="5190" y="46479"/>
                    <a:pt x="11127" y="44378"/>
                  </a:cubicBezTo>
                  <a:cubicBezTo>
                    <a:pt x="17064" y="42261"/>
                    <a:pt x="19484" y="26630"/>
                    <a:pt x="27458" y="25802"/>
                  </a:cubicBezTo>
                  <a:cubicBezTo>
                    <a:pt x="35417" y="24975"/>
                    <a:pt x="39062" y="30975"/>
                    <a:pt x="47928" y="15488"/>
                  </a:cubicBezTo>
                  <a:cubicBezTo>
                    <a:pt x="56794" y="0"/>
                    <a:pt x="66679" y="7274"/>
                    <a:pt x="66981" y="692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1"/>
            <p:cNvSpPr/>
            <p:nvPr/>
          </p:nvSpPr>
          <p:spPr>
            <a:xfrm>
              <a:off x="4164550" y="1782450"/>
              <a:ext cx="1679700" cy="1170350"/>
            </a:xfrm>
            <a:custGeom>
              <a:avLst/>
              <a:gdLst/>
              <a:ahLst/>
              <a:cxnLst/>
              <a:rect l="l" t="t" r="r" b="b"/>
              <a:pathLst>
                <a:path w="67188" h="46814" fill="none" extrusionOk="0">
                  <a:moveTo>
                    <a:pt x="0" y="43471"/>
                  </a:moveTo>
                  <a:cubicBezTo>
                    <a:pt x="4617" y="40033"/>
                    <a:pt x="5444" y="46814"/>
                    <a:pt x="11366" y="44490"/>
                  </a:cubicBezTo>
                  <a:cubicBezTo>
                    <a:pt x="17303" y="42150"/>
                    <a:pt x="19818" y="26774"/>
                    <a:pt x="27808" y="25866"/>
                  </a:cubicBezTo>
                  <a:cubicBezTo>
                    <a:pt x="35815" y="24959"/>
                    <a:pt x="39348" y="30673"/>
                    <a:pt x="48198" y="15345"/>
                  </a:cubicBezTo>
                  <a:cubicBezTo>
                    <a:pt x="57049" y="1"/>
                    <a:pt x="66822" y="7259"/>
                    <a:pt x="67188" y="681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1"/>
            <p:cNvSpPr/>
            <p:nvPr/>
          </p:nvSpPr>
          <p:spPr>
            <a:xfrm>
              <a:off x="4160575" y="1785250"/>
              <a:ext cx="1684875" cy="1178700"/>
            </a:xfrm>
            <a:custGeom>
              <a:avLst/>
              <a:gdLst/>
              <a:ahLst/>
              <a:cxnLst/>
              <a:rect l="l" t="t" r="r" b="b"/>
              <a:pathLst>
                <a:path w="67395" h="47148" fill="none" extrusionOk="0">
                  <a:moveTo>
                    <a:pt x="0" y="43900"/>
                  </a:moveTo>
                  <a:cubicBezTo>
                    <a:pt x="4553" y="40526"/>
                    <a:pt x="5683" y="47147"/>
                    <a:pt x="11604" y="44585"/>
                  </a:cubicBezTo>
                  <a:cubicBezTo>
                    <a:pt x="17525" y="42022"/>
                    <a:pt x="20136" y="26900"/>
                    <a:pt x="28174" y="25914"/>
                  </a:cubicBezTo>
                  <a:cubicBezTo>
                    <a:pt x="36212" y="24927"/>
                    <a:pt x="39635" y="30355"/>
                    <a:pt x="48469" y="15185"/>
                  </a:cubicBezTo>
                  <a:cubicBezTo>
                    <a:pt x="57303" y="0"/>
                    <a:pt x="66949" y="7227"/>
                    <a:pt x="67395" y="668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1"/>
            <p:cNvSpPr/>
            <p:nvPr/>
          </p:nvSpPr>
          <p:spPr>
            <a:xfrm>
              <a:off x="4156600" y="1787625"/>
              <a:ext cx="1690050" cy="1187475"/>
            </a:xfrm>
            <a:custGeom>
              <a:avLst/>
              <a:gdLst/>
              <a:ahLst/>
              <a:cxnLst/>
              <a:rect l="l" t="t" r="r" b="b"/>
              <a:pathLst>
                <a:path w="67602" h="47499" fill="none" extrusionOk="0">
                  <a:moveTo>
                    <a:pt x="0" y="44362"/>
                  </a:moveTo>
                  <a:cubicBezTo>
                    <a:pt x="4473" y="41036"/>
                    <a:pt x="5937" y="47498"/>
                    <a:pt x="11843" y="44697"/>
                  </a:cubicBezTo>
                  <a:cubicBezTo>
                    <a:pt x="17764" y="41911"/>
                    <a:pt x="20470" y="27044"/>
                    <a:pt x="28540" y="25978"/>
                  </a:cubicBezTo>
                  <a:cubicBezTo>
                    <a:pt x="36626" y="24911"/>
                    <a:pt x="39905" y="30069"/>
                    <a:pt x="48723" y="15027"/>
                  </a:cubicBezTo>
                  <a:cubicBezTo>
                    <a:pt x="57542" y="1"/>
                    <a:pt x="67092" y="7195"/>
                    <a:pt x="67601" y="659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1"/>
            <p:cNvSpPr/>
            <p:nvPr/>
          </p:nvSpPr>
          <p:spPr>
            <a:xfrm>
              <a:off x="4152600" y="1790025"/>
              <a:ext cx="1695250" cy="1195800"/>
            </a:xfrm>
            <a:custGeom>
              <a:avLst/>
              <a:gdLst/>
              <a:ahLst/>
              <a:cxnLst/>
              <a:rect l="l" t="t" r="r" b="b"/>
              <a:pathLst>
                <a:path w="67810" h="47832" fill="none" extrusionOk="0">
                  <a:moveTo>
                    <a:pt x="1" y="44823"/>
                  </a:moveTo>
                  <a:cubicBezTo>
                    <a:pt x="4410" y="41544"/>
                    <a:pt x="6177" y="47832"/>
                    <a:pt x="12082" y="44808"/>
                  </a:cubicBezTo>
                  <a:cubicBezTo>
                    <a:pt x="17988" y="41783"/>
                    <a:pt x="20789" y="27187"/>
                    <a:pt x="28907" y="26041"/>
                  </a:cubicBezTo>
                  <a:cubicBezTo>
                    <a:pt x="37025" y="24879"/>
                    <a:pt x="40192" y="29766"/>
                    <a:pt x="48995" y="14883"/>
                  </a:cubicBezTo>
                  <a:cubicBezTo>
                    <a:pt x="57797" y="0"/>
                    <a:pt x="67220" y="7179"/>
                    <a:pt x="67809" y="647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1"/>
            <p:cNvSpPr/>
            <p:nvPr/>
          </p:nvSpPr>
          <p:spPr>
            <a:xfrm>
              <a:off x="4148225" y="1792800"/>
              <a:ext cx="1700800" cy="1204175"/>
            </a:xfrm>
            <a:custGeom>
              <a:avLst/>
              <a:gdLst/>
              <a:ahLst/>
              <a:cxnLst/>
              <a:rect l="l" t="t" r="r" b="b"/>
              <a:pathLst>
                <a:path w="68032" h="48167" fill="none" extrusionOk="0">
                  <a:moveTo>
                    <a:pt x="1" y="45270"/>
                  </a:moveTo>
                  <a:cubicBezTo>
                    <a:pt x="4346" y="42038"/>
                    <a:pt x="6447" y="48167"/>
                    <a:pt x="12337" y="44903"/>
                  </a:cubicBezTo>
                  <a:cubicBezTo>
                    <a:pt x="18226" y="41656"/>
                    <a:pt x="21123" y="27315"/>
                    <a:pt x="29289" y="26073"/>
                  </a:cubicBezTo>
                  <a:cubicBezTo>
                    <a:pt x="37439" y="24848"/>
                    <a:pt x="40495" y="29448"/>
                    <a:pt x="49281" y="14724"/>
                  </a:cubicBezTo>
                  <a:cubicBezTo>
                    <a:pt x="58052" y="0"/>
                    <a:pt x="67379" y="7147"/>
                    <a:pt x="68032" y="636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1"/>
            <p:cNvSpPr/>
            <p:nvPr/>
          </p:nvSpPr>
          <p:spPr>
            <a:xfrm>
              <a:off x="4144250" y="1795175"/>
              <a:ext cx="1705975" cy="1212550"/>
            </a:xfrm>
            <a:custGeom>
              <a:avLst/>
              <a:gdLst/>
              <a:ahLst/>
              <a:cxnLst/>
              <a:rect l="l" t="t" r="r" b="b"/>
              <a:pathLst>
                <a:path w="68239" h="48502" fill="none" extrusionOk="0">
                  <a:moveTo>
                    <a:pt x="1" y="45732"/>
                  </a:moveTo>
                  <a:cubicBezTo>
                    <a:pt x="4282" y="42548"/>
                    <a:pt x="6702" y="48501"/>
                    <a:pt x="12575" y="45031"/>
                  </a:cubicBezTo>
                  <a:cubicBezTo>
                    <a:pt x="18465" y="41545"/>
                    <a:pt x="21457" y="27459"/>
                    <a:pt x="29655" y="26137"/>
                  </a:cubicBezTo>
                  <a:cubicBezTo>
                    <a:pt x="37836" y="24832"/>
                    <a:pt x="40765" y="29162"/>
                    <a:pt x="49536" y="14581"/>
                  </a:cubicBezTo>
                  <a:cubicBezTo>
                    <a:pt x="58306" y="1"/>
                    <a:pt x="67507" y="7132"/>
                    <a:pt x="68239" y="625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1"/>
            <p:cNvSpPr/>
            <p:nvPr/>
          </p:nvSpPr>
          <p:spPr>
            <a:xfrm>
              <a:off x="4140275" y="1797575"/>
              <a:ext cx="1711550" cy="1221300"/>
            </a:xfrm>
            <a:custGeom>
              <a:avLst/>
              <a:gdLst/>
              <a:ahLst/>
              <a:cxnLst/>
              <a:rect l="l" t="t" r="r" b="b"/>
              <a:pathLst>
                <a:path w="68462" h="48852" fill="none" extrusionOk="0">
                  <a:moveTo>
                    <a:pt x="0" y="46193"/>
                  </a:moveTo>
                  <a:cubicBezTo>
                    <a:pt x="4203" y="43073"/>
                    <a:pt x="6940" y="48851"/>
                    <a:pt x="12814" y="45142"/>
                  </a:cubicBezTo>
                  <a:cubicBezTo>
                    <a:pt x="18688" y="41434"/>
                    <a:pt x="21776" y="27585"/>
                    <a:pt x="30021" y="26201"/>
                  </a:cubicBezTo>
                  <a:cubicBezTo>
                    <a:pt x="38250" y="24816"/>
                    <a:pt x="41052" y="28859"/>
                    <a:pt x="49806" y="14438"/>
                  </a:cubicBezTo>
                  <a:cubicBezTo>
                    <a:pt x="58561" y="0"/>
                    <a:pt x="67634" y="7116"/>
                    <a:pt x="68461" y="614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1"/>
            <p:cNvSpPr/>
            <p:nvPr/>
          </p:nvSpPr>
          <p:spPr>
            <a:xfrm>
              <a:off x="4136300" y="1800350"/>
              <a:ext cx="1716725" cy="1229650"/>
            </a:xfrm>
            <a:custGeom>
              <a:avLst/>
              <a:gdLst/>
              <a:ahLst/>
              <a:cxnLst/>
              <a:rect l="l" t="t" r="r" b="b"/>
              <a:pathLst>
                <a:path w="68669" h="49186" fill="none" extrusionOk="0">
                  <a:moveTo>
                    <a:pt x="0" y="46639"/>
                  </a:moveTo>
                  <a:cubicBezTo>
                    <a:pt x="4139" y="43567"/>
                    <a:pt x="7195" y="49186"/>
                    <a:pt x="13053" y="45238"/>
                  </a:cubicBezTo>
                  <a:cubicBezTo>
                    <a:pt x="18926" y="41291"/>
                    <a:pt x="22110" y="27713"/>
                    <a:pt x="30371" y="26249"/>
                  </a:cubicBezTo>
                  <a:cubicBezTo>
                    <a:pt x="38648" y="24768"/>
                    <a:pt x="41338" y="28541"/>
                    <a:pt x="50061" y="14279"/>
                  </a:cubicBezTo>
                  <a:cubicBezTo>
                    <a:pt x="58799" y="1"/>
                    <a:pt x="67777" y="7084"/>
                    <a:pt x="68668" y="6034"/>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1"/>
            <p:cNvSpPr/>
            <p:nvPr/>
          </p:nvSpPr>
          <p:spPr>
            <a:xfrm>
              <a:off x="4132325" y="1802750"/>
              <a:ext cx="1721875" cy="1238000"/>
            </a:xfrm>
            <a:custGeom>
              <a:avLst/>
              <a:gdLst/>
              <a:ahLst/>
              <a:cxnLst/>
              <a:rect l="l" t="t" r="r" b="b"/>
              <a:pathLst>
                <a:path w="68875" h="49520" fill="none" extrusionOk="0">
                  <a:moveTo>
                    <a:pt x="0" y="47100"/>
                  </a:moveTo>
                  <a:cubicBezTo>
                    <a:pt x="4059" y="44076"/>
                    <a:pt x="7434" y="49519"/>
                    <a:pt x="13291" y="45349"/>
                  </a:cubicBezTo>
                  <a:cubicBezTo>
                    <a:pt x="19149" y="41179"/>
                    <a:pt x="22428" y="27856"/>
                    <a:pt x="30737" y="26312"/>
                  </a:cubicBezTo>
                  <a:cubicBezTo>
                    <a:pt x="39046" y="24752"/>
                    <a:pt x="41624" y="28238"/>
                    <a:pt x="50331" y="14119"/>
                  </a:cubicBezTo>
                  <a:cubicBezTo>
                    <a:pt x="59054" y="0"/>
                    <a:pt x="67904" y="7068"/>
                    <a:pt x="68875" y="5922"/>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1"/>
            <p:cNvSpPr/>
            <p:nvPr/>
          </p:nvSpPr>
          <p:spPr>
            <a:xfrm>
              <a:off x="4128325" y="1805525"/>
              <a:ext cx="1727075" cy="1246375"/>
            </a:xfrm>
            <a:custGeom>
              <a:avLst/>
              <a:gdLst/>
              <a:ahLst/>
              <a:cxnLst/>
              <a:rect l="l" t="t" r="r" b="b"/>
              <a:pathLst>
                <a:path w="69083" h="49855" fill="none" extrusionOk="0">
                  <a:moveTo>
                    <a:pt x="1" y="47546"/>
                  </a:moveTo>
                  <a:cubicBezTo>
                    <a:pt x="3996" y="44570"/>
                    <a:pt x="7689" y="49854"/>
                    <a:pt x="13531" y="45445"/>
                  </a:cubicBezTo>
                  <a:cubicBezTo>
                    <a:pt x="19388" y="41052"/>
                    <a:pt x="22763" y="27984"/>
                    <a:pt x="31104" y="26360"/>
                  </a:cubicBezTo>
                  <a:cubicBezTo>
                    <a:pt x="39460" y="24721"/>
                    <a:pt x="41896" y="27936"/>
                    <a:pt x="50603" y="13960"/>
                  </a:cubicBezTo>
                  <a:cubicBezTo>
                    <a:pt x="59293" y="1"/>
                    <a:pt x="68048" y="7020"/>
                    <a:pt x="69083" y="579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1"/>
            <p:cNvSpPr/>
            <p:nvPr/>
          </p:nvSpPr>
          <p:spPr>
            <a:xfrm>
              <a:off x="4124350" y="1807925"/>
              <a:ext cx="1732250" cy="1254700"/>
            </a:xfrm>
            <a:custGeom>
              <a:avLst/>
              <a:gdLst/>
              <a:ahLst/>
              <a:cxnLst/>
              <a:rect l="l" t="t" r="r" b="b"/>
              <a:pathLst>
                <a:path w="69290" h="50188" fill="none" extrusionOk="0">
                  <a:moveTo>
                    <a:pt x="1" y="48007"/>
                  </a:moveTo>
                  <a:cubicBezTo>
                    <a:pt x="3916" y="45078"/>
                    <a:pt x="7944" y="50188"/>
                    <a:pt x="13769" y="45556"/>
                  </a:cubicBezTo>
                  <a:cubicBezTo>
                    <a:pt x="19611" y="40940"/>
                    <a:pt x="23081" y="28126"/>
                    <a:pt x="31470" y="26407"/>
                  </a:cubicBezTo>
                  <a:cubicBezTo>
                    <a:pt x="39858" y="24704"/>
                    <a:pt x="42182" y="27633"/>
                    <a:pt x="50857" y="13817"/>
                  </a:cubicBezTo>
                  <a:cubicBezTo>
                    <a:pt x="59548" y="0"/>
                    <a:pt x="68175" y="7004"/>
                    <a:pt x="69289" y="569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1"/>
            <p:cNvSpPr/>
            <p:nvPr/>
          </p:nvSpPr>
          <p:spPr>
            <a:xfrm>
              <a:off x="4120375" y="1810300"/>
              <a:ext cx="1737425" cy="1263475"/>
            </a:xfrm>
            <a:custGeom>
              <a:avLst/>
              <a:gdLst/>
              <a:ahLst/>
              <a:cxnLst/>
              <a:rect l="l" t="t" r="r" b="b"/>
              <a:pathLst>
                <a:path w="69497" h="50539" fill="none" extrusionOk="0">
                  <a:moveTo>
                    <a:pt x="1" y="48469"/>
                  </a:moveTo>
                  <a:cubicBezTo>
                    <a:pt x="3853" y="45604"/>
                    <a:pt x="8182" y="50539"/>
                    <a:pt x="14008" y="45684"/>
                  </a:cubicBezTo>
                  <a:cubicBezTo>
                    <a:pt x="19850" y="40813"/>
                    <a:pt x="23399" y="28270"/>
                    <a:pt x="31836" y="26471"/>
                  </a:cubicBezTo>
                  <a:cubicBezTo>
                    <a:pt x="40256" y="24673"/>
                    <a:pt x="42468" y="27331"/>
                    <a:pt x="51127" y="13674"/>
                  </a:cubicBezTo>
                  <a:cubicBezTo>
                    <a:pt x="59787" y="1"/>
                    <a:pt x="68318" y="6989"/>
                    <a:pt x="69496" y="558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1"/>
            <p:cNvSpPr/>
            <p:nvPr/>
          </p:nvSpPr>
          <p:spPr>
            <a:xfrm>
              <a:off x="4116400" y="1813100"/>
              <a:ext cx="1742575" cy="1271825"/>
            </a:xfrm>
            <a:custGeom>
              <a:avLst/>
              <a:gdLst/>
              <a:ahLst/>
              <a:cxnLst/>
              <a:rect l="l" t="t" r="r" b="b"/>
              <a:pathLst>
                <a:path w="69703" h="50873" fill="none" extrusionOk="0">
                  <a:moveTo>
                    <a:pt x="0" y="48899"/>
                  </a:moveTo>
                  <a:cubicBezTo>
                    <a:pt x="3773" y="46097"/>
                    <a:pt x="8437" y="50872"/>
                    <a:pt x="14247" y="45779"/>
                  </a:cubicBezTo>
                  <a:cubicBezTo>
                    <a:pt x="20072" y="40685"/>
                    <a:pt x="23733" y="28397"/>
                    <a:pt x="32201" y="26519"/>
                  </a:cubicBezTo>
                  <a:cubicBezTo>
                    <a:pt x="40670" y="24640"/>
                    <a:pt x="42739" y="27028"/>
                    <a:pt x="51398" y="13514"/>
                  </a:cubicBezTo>
                  <a:cubicBezTo>
                    <a:pt x="60041" y="0"/>
                    <a:pt x="68445" y="6956"/>
                    <a:pt x="69703" y="546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1"/>
            <p:cNvSpPr/>
            <p:nvPr/>
          </p:nvSpPr>
          <p:spPr>
            <a:xfrm>
              <a:off x="4112025" y="1815475"/>
              <a:ext cx="1748150" cy="1280200"/>
            </a:xfrm>
            <a:custGeom>
              <a:avLst/>
              <a:gdLst/>
              <a:ahLst/>
              <a:cxnLst/>
              <a:rect l="l" t="t" r="r" b="b"/>
              <a:pathLst>
                <a:path w="69926" h="51208" fill="none" extrusionOk="0">
                  <a:moveTo>
                    <a:pt x="0" y="49361"/>
                  </a:moveTo>
                  <a:cubicBezTo>
                    <a:pt x="3725" y="46607"/>
                    <a:pt x="8691" y="51207"/>
                    <a:pt x="14501" y="45891"/>
                  </a:cubicBezTo>
                  <a:cubicBezTo>
                    <a:pt x="20311" y="40574"/>
                    <a:pt x="24068" y="28541"/>
                    <a:pt x="32583" y="26583"/>
                  </a:cubicBezTo>
                  <a:cubicBezTo>
                    <a:pt x="41083" y="24625"/>
                    <a:pt x="43041" y="26726"/>
                    <a:pt x="51668" y="13355"/>
                  </a:cubicBezTo>
                  <a:cubicBezTo>
                    <a:pt x="60312" y="1"/>
                    <a:pt x="68589" y="6941"/>
                    <a:pt x="69926" y="536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1"/>
            <p:cNvSpPr/>
            <p:nvPr/>
          </p:nvSpPr>
          <p:spPr>
            <a:xfrm>
              <a:off x="4108050" y="1817875"/>
              <a:ext cx="1753325" cy="1288925"/>
            </a:xfrm>
            <a:custGeom>
              <a:avLst/>
              <a:gdLst/>
              <a:ahLst/>
              <a:cxnLst/>
              <a:rect l="l" t="t" r="r" b="b"/>
              <a:pathLst>
                <a:path w="70133" h="51557" fill="none" extrusionOk="0">
                  <a:moveTo>
                    <a:pt x="0" y="49822"/>
                  </a:moveTo>
                  <a:cubicBezTo>
                    <a:pt x="3645" y="47116"/>
                    <a:pt x="8946" y="51557"/>
                    <a:pt x="14740" y="46002"/>
                  </a:cubicBezTo>
                  <a:cubicBezTo>
                    <a:pt x="20550" y="40462"/>
                    <a:pt x="24402" y="28683"/>
                    <a:pt x="32933" y="26646"/>
                  </a:cubicBezTo>
                  <a:cubicBezTo>
                    <a:pt x="41481" y="24609"/>
                    <a:pt x="43327" y="26423"/>
                    <a:pt x="51939" y="13212"/>
                  </a:cubicBezTo>
                  <a:cubicBezTo>
                    <a:pt x="60550" y="0"/>
                    <a:pt x="68732" y="6924"/>
                    <a:pt x="70132" y="525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1"/>
            <p:cNvSpPr/>
            <p:nvPr/>
          </p:nvSpPr>
          <p:spPr>
            <a:xfrm>
              <a:off x="4104075" y="1820650"/>
              <a:ext cx="1758500" cy="1296900"/>
            </a:xfrm>
            <a:custGeom>
              <a:avLst/>
              <a:gdLst/>
              <a:ahLst/>
              <a:cxnLst/>
              <a:rect l="l" t="t" r="r" b="b"/>
              <a:pathLst>
                <a:path w="70340" h="51876" fill="none" extrusionOk="0">
                  <a:moveTo>
                    <a:pt x="0" y="50268"/>
                  </a:moveTo>
                  <a:cubicBezTo>
                    <a:pt x="3581" y="47610"/>
                    <a:pt x="9184" y="51876"/>
                    <a:pt x="14978" y="46098"/>
                  </a:cubicBezTo>
                  <a:cubicBezTo>
                    <a:pt x="20772" y="40319"/>
                    <a:pt x="24720" y="28811"/>
                    <a:pt x="33299" y="26694"/>
                  </a:cubicBezTo>
                  <a:cubicBezTo>
                    <a:pt x="41879" y="24561"/>
                    <a:pt x="43614" y="26121"/>
                    <a:pt x="52209" y="13053"/>
                  </a:cubicBezTo>
                  <a:cubicBezTo>
                    <a:pt x="60805" y="1"/>
                    <a:pt x="68859" y="6893"/>
                    <a:pt x="70339" y="512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1"/>
            <p:cNvSpPr/>
            <p:nvPr/>
          </p:nvSpPr>
          <p:spPr>
            <a:xfrm>
              <a:off x="4100075" y="1823050"/>
              <a:ext cx="1763675" cy="1305650"/>
            </a:xfrm>
            <a:custGeom>
              <a:avLst/>
              <a:gdLst/>
              <a:ahLst/>
              <a:cxnLst/>
              <a:rect l="l" t="t" r="r" b="b"/>
              <a:pathLst>
                <a:path w="70547" h="52226" fill="none" extrusionOk="0">
                  <a:moveTo>
                    <a:pt x="1" y="50729"/>
                  </a:moveTo>
                  <a:cubicBezTo>
                    <a:pt x="3503" y="48119"/>
                    <a:pt x="9440" y="52225"/>
                    <a:pt x="15218" y="46224"/>
                  </a:cubicBezTo>
                  <a:cubicBezTo>
                    <a:pt x="21012" y="40208"/>
                    <a:pt x="25055" y="28954"/>
                    <a:pt x="33666" y="26741"/>
                  </a:cubicBezTo>
                  <a:cubicBezTo>
                    <a:pt x="42293" y="24545"/>
                    <a:pt x="43885" y="25818"/>
                    <a:pt x="52465" y="12909"/>
                  </a:cubicBezTo>
                  <a:cubicBezTo>
                    <a:pt x="61044" y="0"/>
                    <a:pt x="69003" y="6877"/>
                    <a:pt x="70547" y="503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1"/>
            <p:cNvSpPr/>
            <p:nvPr/>
          </p:nvSpPr>
          <p:spPr>
            <a:xfrm>
              <a:off x="4096100" y="1825425"/>
              <a:ext cx="1768850" cy="1314000"/>
            </a:xfrm>
            <a:custGeom>
              <a:avLst/>
              <a:gdLst/>
              <a:ahLst/>
              <a:cxnLst/>
              <a:rect l="l" t="t" r="r" b="b"/>
              <a:pathLst>
                <a:path w="70754" h="52560" fill="none" extrusionOk="0">
                  <a:moveTo>
                    <a:pt x="1" y="51191"/>
                  </a:moveTo>
                  <a:cubicBezTo>
                    <a:pt x="3439" y="48644"/>
                    <a:pt x="9694" y="52560"/>
                    <a:pt x="15456" y="46336"/>
                  </a:cubicBezTo>
                  <a:cubicBezTo>
                    <a:pt x="21235" y="40097"/>
                    <a:pt x="25373" y="29098"/>
                    <a:pt x="34032" y="26806"/>
                  </a:cubicBezTo>
                  <a:cubicBezTo>
                    <a:pt x="42691" y="24529"/>
                    <a:pt x="44172" y="25516"/>
                    <a:pt x="52735" y="12766"/>
                  </a:cubicBezTo>
                  <a:cubicBezTo>
                    <a:pt x="61299" y="1"/>
                    <a:pt x="69130" y="6845"/>
                    <a:pt x="70754" y="4919"/>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1"/>
            <p:cNvSpPr/>
            <p:nvPr/>
          </p:nvSpPr>
          <p:spPr>
            <a:xfrm>
              <a:off x="4092125" y="1828225"/>
              <a:ext cx="1774025" cy="1322350"/>
            </a:xfrm>
            <a:custGeom>
              <a:avLst/>
              <a:gdLst/>
              <a:ahLst/>
              <a:cxnLst/>
              <a:rect l="l" t="t" r="r" b="b"/>
              <a:pathLst>
                <a:path w="70961" h="52894" fill="none" extrusionOk="0">
                  <a:moveTo>
                    <a:pt x="0" y="51636"/>
                  </a:moveTo>
                  <a:cubicBezTo>
                    <a:pt x="3359" y="49137"/>
                    <a:pt x="9933" y="52894"/>
                    <a:pt x="15695" y="46431"/>
                  </a:cubicBezTo>
                  <a:cubicBezTo>
                    <a:pt x="21473" y="39969"/>
                    <a:pt x="25691" y="29224"/>
                    <a:pt x="34398" y="26853"/>
                  </a:cubicBezTo>
                  <a:cubicBezTo>
                    <a:pt x="43089" y="24497"/>
                    <a:pt x="44458" y="25197"/>
                    <a:pt x="53006" y="12607"/>
                  </a:cubicBezTo>
                  <a:cubicBezTo>
                    <a:pt x="61553" y="0"/>
                    <a:pt x="69273" y="6813"/>
                    <a:pt x="70960" y="4807"/>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1"/>
            <p:cNvSpPr/>
            <p:nvPr/>
          </p:nvSpPr>
          <p:spPr>
            <a:xfrm>
              <a:off x="4088150" y="1830600"/>
              <a:ext cx="1779600" cy="1331125"/>
            </a:xfrm>
            <a:custGeom>
              <a:avLst/>
              <a:gdLst/>
              <a:ahLst/>
              <a:cxnLst/>
              <a:rect l="l" t="t" r="r" b="b"/>
              <a:pathLst>
                <a:path w="71184" h="53245" fill="none" extrusionOk="0">
                  <a:moveTo>
                    <a:pt x="0" y="52098"/>
                  </a:moveTo>
                  <a:cubicBezTo>
                    <a:pt x="3295" y="49647"/>
                    <a:pt x="10187" y="53244"/>
                    <a:pt x="15934" y="46543"/>
                  </a:cubicBezTo>
                  <a:cubicBezTo>
                    <a:pt x="21696" y="39858"/>
                    <a:pt x="26025" y="29352"/>
                    <a:pt x="34764" y="26917"/>
                  </a:cubicBezTo>
                  <a:cubicBezTo>
                    <a:pt x="43503" y="24482"/>
                    <a:pt x="44728" y="24911"/>
                    <a:pt x="53260" y="12448"/>
                  </a:cubicBezTo>
                  <a:cubicBezTo>
                    <a:pt x="61792" y="1"/>
                    <a:pt x="69400" y="6797"/>
                    <a:pt x="71183" y="4696"/>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1"/>
            <p:cNvSpPr/>
            <p:nvPr/>
          </p:nvSpPr>
          <p:spPr>
            <a:xfrm>
              <a:off x="4084175" y="1833400"/>
              <a:ext cx="1784750" cy="1339075"/>
            </a:xfrm>
            <a:custGeom>
              <a:avLst/>
              <a:gdLst/>
              <a:ahLst/>
              <a:cxnLst/>
              <a:rect l="l" t="t" r="r" b="b"/>
              <a:pathLst>
                <a:path w="71390" h="53563" fill="none" extrusionOk="0">
                  <a:moveTo>
                    <a:pt x="0" y="52543"/>
                  </a:moveTo>
                  <a:cubicBezTo>
                    <a:pt x="3215" y="50140"/>
                    <a:pt x="10426" y="53562"/>
                    <a:pt x="16172" y="46638"/>
                  </a:cubicBezTo>
                  <a:cubicBezTo>
                    <a:pt x="21918" y="39714"/>
                    <a:pt x="26344" y="29479"/>
                    <a:pt x="35130" y="26964"/>
                  </a:cubicBezTo>
                  <a:cubicBezTo>
                    <a:pt x="43900" y="24433"/>
                    <a:pt x="45015" y="24592"/>
                    <a:pt x="53531" y="12288"/>
                  </a:cubicBezTo>
                  <a:cubicBezTo>
                    <a:pt x="62046" y="0"/>
                    <a:pt x="69528" y="6765"/>
                    <a:pt x="71390" y="456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1"/>
            <p:cNvSpPr/>
            <p:nvPr/>
          </p:nvSpPr>
          <p:spPr>
            <a:xfrm>
              <a:off x="4080175" y="1835775"/>
              <a:ext cx="1789950" cy="1347825"/>
            </a:xfrm>
            <a:custGeom>
              <a:avLst/>
              <a:gdLst/>
              <a:ahLst/>
              <a:cxnLst/>
              <a:rect l="l" t="t" r="r" b="b"/>
              <a:pathLst>
                <a:path w="71598" h="53913" fill="none" extrusionOk="0">
                  <a:moveTo>
                    <a:pt x="1" y="53006"/>
                  </a:moveTo>
                  <a:cubicBezTo>
                    <a:pt x="3153" y="50650"/>
                    <a:pt x="10682" y="53913"/>
                    <a:pt x="16412" y="46750"/>
                  </a:cubicBezTo>
                  <a:cubicBezTo>
                    <a:pt x="22158" y="39603"/>
                    <a:pt x="26679" y="29623"/>
                    <a:pt x="35481" y="27028"/>
                  </a:cubicBezTo>
                  <a:cubicBezTo>
                    <a:pt x="44299" y="24418"/>
                    <a:pt x="45302" y="24291"/>
                    <a:pt x="53802" y="12146"/>
                  </a:cubicBezTo>
                  <a:cubicBezTo>
                    <a:pt x="62286" y="1"/>
                    <a:pt x="69672" y="6750"/>
                    <a:pt x="71598" y="4473"/>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1"/>
            <p:cNvSpPr/>
            <p:nvPr/>
          </p:nvSpPr>
          <p:spPr>
            <a:xfrm>
              <a:off x="4075800" y="1838175"/>
              <a:ext cx="1795525" cy="1356175"/>
            </a:xfrm>
            <a:custGeom>
              <a:avLst/>
              <a:gdLst/>
              <a:ahLst/>
              <a:cxnLst/>
              <a:rect l="l" t="t" r="r" b="b"/>
              <a:pathLst>
                <a:path w="71821" h="54247" fill="none" extrusionOk="0">
                  <a:moveTo>
                    <a:pt x="1" y="53467"/>
                  </a:moveTo>
                  <a:cubicBezTo>
                    <a:pt x="3089" y="51159"/>
                    <a:pt x="10936" y="54247"/>
                    <a:pt x="16666" y="46877"/>
                  </a:cubicBezTo>
                  <a:cubicBezTo>
                    <a:pt x="22397" y="39491"/>
                    <a:pt x="27013" y="29766"/>
                    <a:pt x="35863" y="27076"/>
                  </a:cubicBezTo>
                  <a:cubicBezTo>
                    <a:pt x="44729" y="24401"/>
                    <a:pt x="45588" y="24004"/>
                    <a:pt x="54072" y="12002"/>
                  </a:cubicBezTo>
                  <a:cubicBezTo>
                    <a:pt x="62556" y="0"/>
                    <a:pt x="69815" y="6733"/>
                    <a:pt x="71820" y="436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1"/>
            <p:cNvSpPr/>
            <p:nvPr/>
          </p:nvSpPr>
          <p:spPr>
            <a:xfrm>
              <a:off x="4071825" y="1840950"/>
              <a:ext cx="1800700" cy="1364550"/>
            </a:xfrm>
            <a:custGeom>
              <a:avLst/>
              <a:gdLst/>
              <a:ahLst/>
              <a:cxnLst/>
              <a:rect l="l" t="t" r="r" b="b"/>
              <a:pathLst>
                <a:path w="72028" h="54582" fill="none" extrusionOk="0">
                  <a:moveTo>
                    <a:pt x="1" y="53897"/>
                  </a:moveTo>
                  <a:cubicBezTo>
                    <a:pt x="3025" y="51668"/>
                    <a:pt x="11191" y="54581"/>
                    <a:pt x="16905" y="46973"/>
                  </a:cubicBezTo>
                  <a:cubicBezTo>
                    <a:pt x="22635" y="39364"/>
                    <a:pt x="27347" y="29893"/>
                    <a:pt x="36229" y="27124"/>
                  </a:cubicBezTo>
                  <a:cubicBezTo>
                    <a:pt x="45127" y="24370"/>
                    <a:pt x="45875" y="23686"/>
                    <a:pt x="54343" y="11843"/>
                  </a:cubicBezTo>
                  <a:cubicBezTo>
                    <a:pt x="62795" y="0"/>
                    <a:pt x="69958" y="6702"/>
                    <a:pt x="72027" y="423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1"/>
            <p:cNvSpPr/>
            <p:nvPr/>
          </p:nvSpPr>
          <p:spPr>
            <a:xfrm>
              <a:off x="4067850" y="1843325"/>
              <a:ext cx="1805850" cy="1373300"/>
            </a:xfrm>
            <a:custGeom>
              <a:avLst/>
              <a:gdLst/>
              <a:ahLst/>
              <a:cxnLst/>
              <a:rect l="l" t="t" r="r" b="b"/>
              <a:pathLst>
                <a:path w="72234" h="54932" fill="none" extrusionOk="0">
                  <a:moveTo>
                    <a:pt x="1" y="54359"/>
                  </a:moveTo>
                  <a:cubicBezTo>
                    <a:pt x="2945" y="52178"/>
                    <a:pt x="11445" y="54932"/>
                    <a:pt x="17144" y="47085"/>
                  </a:cubicBezTo>
                  <a:cubicBezTo>
                    <a:pt x="22858" y="39237"/>
                    <a:pt x="27665" y="30037"/>
                    <a:pt x="36595" y="27188"/>
                  </a:cubicBezTo>
                  <a:cubicBezTo>
                    <a:pt x="45524" y="24339"/>
                    <a:pt x="46161" y="23384"/>
                    <a:pt x="54597" y="11700"/>
                  </a:cubicBezTo>
                  <a:cubicBezTo>
                    <a:pt x="63050" y="1"/>
                    <a:pt x="70085" y="6670"/>
                    <a:pt x="72234" y="4140"/>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1"/>
            <p:cNvSpPr/>
            <p:nvPr/>
          </p:nvSpPr>
          <p:spPr>
            <a:xfrm>
              <a:off x="4063875" y="1845725"/>
              <a:ext cx="1811025" cy="1381650"/>
            </a:xfrm>
            <a:custGeom>
              <a:avLst/>
              <a:gdLst/>
              <a:ahLst/>
              <a:cxnLst/>
              <a:rect l="l" t="t" r="r" b="b"/>
              <a:pathLst>
                <a:path w="72441" h="55266" fill="none" extrusionOk="0">
                  <a:moveTo>
                    <a:pt x="0" y="54820"/>
                  </a:moveTo>
                  <a:cubicBezTo>
                    <a:pt x="2865" y="52687"/>
                    <a:pt x="11684" y="55266"/>
                    <a:pt x="17382" y="47196"/>
                  </a:cubicBezTo>
                  <a:cubicBezTo>
                    <a:pt x="23097" y="39125"/>
                    <a:pt x="27983" y="30180"/>
                    <a:pt x="36961" y="27251"/>
                  </a:cubicBezTo>
                  <a:cubicBezTo>
                    <a:pt x="45922" y="24322"/>
                    <a:pt x="46447" y="23081"/>
                    <a:pt x="54868" y="11541"/>
                  </a:cubicBezTo>
                  <a:cubicBezTo>
                    <a:pt x="63304" y="0"/>
                    <a:pt x="70212" y="6654"/>
                    <a:pt x="72441" y="4028"/>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1"/>
            <p:cNvSpPr/>
            <p:nvPr/>
          </p:nvSpPr>
          <p:spPr>
            <a:xfrm>
              <a:off x="4059900" y="1848500"/>
              <a:ext cx="1816200" cy="1390025"/>
            </a:xfrm>
            <a:custGeom>
              <a:avLst/>
              <a:gdLst/>
              <a:ahLst/>
              <a:cxnLst/>
              <a:rect l="l" t="t" r="r" b="b"/>
              <a:pathLst>
                <a:path w="72648" h="55601" fill="none" extrusionOk="0">
                  <a:moveTo>
                    <a:pt x="0" y="55266"/>
                  </a:moveTo>
                  <a:cubicBezTo>
                    <a:pt x="2802" y="53181"/>
                    <a:pt x="11938" y="55600"/>
                    <a:pt x="17621" y="47292"/>
                  </a:cubicBezTo>
                  <a:cubicBezTo>
                    <a:pt x="23319" y="38999"/>
                    <a:pt x="28317" y="30308"/>
                    <a:pt x="37327" y="27299"/>
                  </a:cubicBezTo>
                  <a:cubicBezTo>
                    <a:pt x="46336" y="24291"/>
                    <a:pt x="46718" y="22779"/>
                    <a:pt x="55138" y="11382"/>
                  </a:cubicBezTo>
                  <a:cubicBezTo>
                    <a:pt x="63543" y="1"/>
                    <a:pt x="70355" y="6623"/>
                    <a:pt x="72647" y="3901"/>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1"/>
            <p:cNvSpPr/>
            <p:nvPr/>
          </p:nvSpPr>
          <p:spPr>
            <a:xfrm>
              <a:off x="4055900" y="1850900"/>
              <a:ext cx="1821400" cy="1398375"/>
            </a:xfrm>
            <a:custGeom>
              <a:avLst/>
              <a:gdLst/>
              <a:ahLst/>
              <a:cxnLst/>
              <a:rect l="l" t="t" r="r" b="b"/>
              <a:pathLst>
                <a:path w="72856" h="55935" fill="none" extrusionOk="0">
                  <a:moveTo>
                    <a:pt x="1" y="55727"/>
                  </a:moveTo>
                  <a:cubicBezTo>
                    <a:pt x="2723" y="53690"/>
                    <a:pt x="12178" y="55934"/>
                    <a:pt x="17860" y="47418"/>
                  </a:cubicBezTo>
                  <a:cubicBezTo>
                    <a:pt x="23543" y="38887"/>
                    <a:pt x="28636" y="30450"/>
                    <a:pt x="37694" y="27362"/>
                  </a:cubicBezTo>
                  <a:cubicBezTo>
                    <a:pt x="46735" y="24274"/>
                    <a:pt x="47005" y="22476"/>
                    <a:pt x="55394" y="11238"/>
                  </a:cubicBezTo>
                  <a:cubicBezTo>
                    <a:pt x="63798" y="0"/>
                    <a:pt x="70483" y="6606"/>
                    <a:pt x="72855" y="3805"/>
                  </a:cubicBezTo>
                </a:path>
              </a:pathLst>
            </a:custGeom>
            <a:noFill/>
            <a:ln w="16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1"/>
            <p:cNvSpPr/>
            <p:nvPr/>
          </p:nvSpPr>
          <p:spPr>
            <a:xfrm>
              <a:off x="4051925" y="1853675"/>
              <a:ext cx="1826550" cy="1406725"/>
            </a:xfrm>
            <a:custGeom>
              <a:avLst/>
              <a:gdLst/>
              <a:ahLst/>
              <a:cxnLst/>
              <a:rect l="l" t="t" r="r" b="b"/>
              <a:pathLst>
                <a:path w="73062" h="56269" fill="none" extrusionOk="0">
                  <a:moveTo>
                    <a:pt x="1" y="56173"/>
                  </a:moveTo>
                  <a:cubicBezTo>
                    <a:pt x="2659" y="54200"/>
                    <a:pt x="12432" y="56269"/>
                    <a:pt x="18099" y="47514"/>
                  </a:cubicBezTo>
                  <a:cubicBezTo>
                    <a:pt x="23781" y="38744"/>
                    <a:pt x="28971" y="30578"/>
                    <a:pt x="38059" y="27411"/>
                  </a:cubicBezTo>
                  <a:cubicBezTo>
                    <a:pt x="47132" y="24227"/>
                    <a:pt x="47292" y="22158"/>
                    <a:pt x="55664" y="11079"/>
                  </a:cubicBezTo>
                  <a:cubicBezTo>
                    <a:pt x="64037" y="1"/>
                    <a:pt x="70627" y="6575"/>
                    <a:pt x="73062" y="367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1"/>
            <p:cNvSpPr/>
            <p:nvPr/>
          </p:nvSpPr>
          <p:spPr>
            <a:xfrm>
              <a:off x="4047950" y="1856075"/>
              <a:ext cx="1831725" cy="1415875"/>
            </a:xfrm>
            <a:custGeom>
              <a:avLst/>
              <a:gdLst/>
              <a:ahLst/>
              <a:cxnLst/>
              <a:rect l="l" t="t" r="r" b="b"/>
              <a:pathLst>
                <a:path w="73269" h="56635" fill="none" extrusionOk="0">
                  <a:moveTo>
                    <a:pt x="1" y="56634"/>
                  </a:moveTo>
                  <a:cubicBezTo>
                    <a:pt x="2579" y="54708"/>
                    <a:pt x="12671" y="56619"/>
                    <a:pt x="18338" y="47625"/>
                  </a:cubicBezTo>
                  <a:cubicBezTo>
                    <a:pt x="24004" y="38632"/>
                    <a:pt x="29289" y="30721"/>
                    <a:pt x="38409" y="27458"/>
                  </a:cubicBezTo>
                  <a:cubicBezTo>
                    <a:pt x="47546" y="24211"/>
                    <a:pt x="47562" y="21871"/>
                    <a:pt x="55935" y="10936"/>
                  </a:cubicBezTo>
                  <a:cubicBezTo>
                    <a:pt x="64291" y="0"/>
                    <a:pt x="70754" y="6558"/>
                    <a:pt x="73269" y="356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1"/>
            <p:cNvSpPr/>
            <p:nvPr/>
          </p:nvSpPr>
          <p:spPr>
            <a:xfrm>
              <a:off x="4043975" y="1858450"/>
              <a:ext cx="1836900" cy="1427425"/>
            </a:xfrm>
            <a:custGeom>
              <a:avLst/>
              <a:gdLst/>
              <a:ahLst/>
              <a:cxnLst/>
              <a:rect l="l" t="t" r="r" b="b"/>
              <a:pathLst>
                <a:path w="73476" h="57097" fill="none" extrusionOk="0">
                  <a:moveTo>
                    <a:pt x="0" y="57097"/>
                  </a:moveTo>
                  <a:cubicBezTo>
                    <a:pt x="2515" y="55218"/>
                    <a:pt x="12925" y="56953"/>
                    <a:pt x="18576" y="47737"/>
                  </a:cubicBezTo>
                  <a:cubicBezTo>
                    <a:pt x="24243" y="38521"/>
                    <a:pt x="29607" y="30865"/>
                    <a:pt x="38775" y="27522"/>
                  </a:cubicBezTo>
                  <a:cubicBezTo>
                    <a:pt x="47944" y="24195"/>
                    <a:pt x="47848" y="21569"/>
                    <a:pt x="56189" y="10793"/>
                  </a:cubicBezTo>
                  <a:cubicBezTo>
                    <a:pt x="64546" y="1"/>
                    <a:pt x="70897" y="6543"/>
                    <a:pt x="73475" y="347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1"/>
            <p:cNvSpPr/>
            <p:nvPr/>
          </p:nvSpPr>
          <p:spPr>
            <a:xfrm>
              <a:off x="4039600" y="1861250"/>
              <a:ext cx="1842475" cy="1438550"/>
            </a:xfrm>
            <a:custGeom>
              <a:avLst/>
              <a:gdLst/>
              <a:ahLst/>
              <a:cxnLst/>
              <a:rect l="l" t="t" r="r" b="b"/>
              <a:pathLst>
                <a:path w="73699" h="57542" fill="none" extrusionOk="0">
                  <a:moveTo>
                    <a:pt x="0" y="57542"/>
                  </a:moveTo>
                  <a:cubicBezTo>
                    <a:pt x="2452" y="55711"/>
                    <a:pt x="13196" y="57287"/>
                    <a:pt x="18831" y="47832"/>
                  </a:cubicBezTo>
                  <a:cubicBezTo>
                    <a:pt x="24481" y="38393"/>
                    <a:pt x="29957" y="30976"/>
                    <a:pt x="39157" y="27569"/>
                  </a:cubicBezTo>
                  <a:cubicBezTo>
                    <a:pt x="48358" y="24163"/>
                    <a:pt x="48151" y="21250"/>
                    <a:pt x="56475" y="10617"/>
                  </a:cubicBezTo>
                  <a:cubicBezTo>
                    <a:pt x="64800" y="0"/>
                    <a:pt x="71040" y="6510"/>
                    <a:pt x="73698" y="334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1"/>
            <p:cNvSpPr/>
            <p:nvPr/>
          </p:nvSpPr>
          <p:spPr>
            <a:xfrm>
              <a:off x="4035625" y="1863625"/>
              <a:ext cx="1848025" cy="1450100"/>
            </a:xfrm>
            <a:custGeom>
              <a:avLst/>
              <a:gdLst/>
              <a:ahLst/>
              <a:cxnLst/>
              <a:rect l="l" t="t" r="r" b="b"/>
              <a:pathLst>
                <a:path w="73921" h="58004" fill="none" extrusionOk="0">
                  <a:moveTo>
                    <a:pt x="0" y="58004"/>
                  </a:moveTo>
                  <a:cubicBezTo>
                    <a:pt x="2388" y="56221"/>
                    <a:pt x="13435" y="57622"/>
                    <a:pt x="19069" y="47944"/>
                  </a:cubicBezTo>
                  <a:cubicBezTo>
                    <a:pt x="24720" y="38266"/>
                    <a:pt x="30275" y="31119"/>
                    <a:pt x="39523" y="27633"/>
                  </a:cubicBezTo>
                  <a:cubicBezTo>
                    <a:pt x="48771" y="24132"/>
                    <a:pt x="48437" y="20948"/>
                    <a:pt x="56746" y="10474"/>
                  </a:cubicBezTo>
                  <a:cubicBezTo>
                    <a:pt x="65055" y="1"/>
                    <a:pt x="71167" y="6479"/>
                    <a:pt x="73921" y="3248"/>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1"/>
            <p:cNvSpPr/>
            <p:nvPr/>
          </p:nvSpPr>
          <p:spPr>
            <a:xfrm>
              <a:off x="4031650" y="1866025"/>
              <a:ext cx="1853200" cy="1461225"/>
            </a:xfrm>
            <a:custGeom>
              <a:avLst/>
              <a:gdLst/>
              <a:ahLst/>
              <a:cxnLst/>
              <a:rect l="l" t="t" r="r" b="b"/>
              <a:pathLst>
                <a:path w="74128" h="58449" fill="none" extrusionOk="0">
                  <a:moveTo>
                    <a:pt x="0" y="58449"/>
                  </a:moveTo>
                  <a:cubicBezTo>
                    <a:pt x="2308" y="56730"/>
                    <a:pt x="13689" y="57971"/>
                    <a:pt x="19308" y="48071"/>
                  </a:cubicBezTo>
                  <a:cubicBezTo>
                    <a:pt x="24943" y="38154"/>
                    <a:pt x="30609" y="31262"/>
                    <a:pt x="39889" y="27697"/>
                  </a:cubicBezTo>
                  <a:cubicBezTo>
                    <a:pt x="49169" y="24115"/>
                    <a:pt x="48707" y="20661"/>
                    <a:pt x="57000" y="10331"/>
                  </a:cubicBezTo>
                  <a:cubicBezTo>
                    <a:pt x="65293" y="0"/>
                    <a:pt x="71310" y="6463"/>
                    <a:pt x="74128" y="313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1"/>
            <p:cNvSpPr/>
            <p:nvPr/>
          </p:nvSpPr>
          <p:spPr>
            <a:xfrm>
              <a:off x="4027650" y="1868800"/>
              <a:ext cx="1858400" cy="1472400"/>
            </a:xfrm>
            <a:custGeom>
              <a:avLst/>
              <a:gdLst/>
              <a:ahLst/>
              <a:cxnLst/>
              <a:rect l="l" t="t" r="r" b="b"/>
              <a:pathLst>
                <a:path w="74336" h="58896" fill="none" extrusionOk="0">
                  <a:moveTo>
                    <a:pt x="1" y="58895"/>
                  </a:moveTo>
                  <a:cubicBezTo>
                    <a:pt x="2245" y="57240"/>
                    <a:pt x="13929" y="58306"/>
                    <a:pt x="19547" y="48167"/>
                  </a:cubicBezTo>
                  <a:cubicBezTo>
                    <a:pt x="25182" y="38027"/>
                    <a:pt x="30928" y="31390"/>
                    <a:pt x="40256" y="27745"/>
                  </a:cubicBezTo>
                  <a:cubicBezTo>
                    <a:pt x="49568" y="24084"/>
                    <a:pt x="48995" y="20343"/>
                    <a:pt x="57272" y="10172"/>
                  </a:cubicBezTo>
                  <a:cubicBezTo>
                    <a:pt x="65549" y="1"/>
                    <a:pt x="71438" y="6431"/>
                    <a:pt x="74335" y="300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1"/>
            <p:cNvSpPr/>
            <p:nvPr/>
          </p:nvSpPr>
          <p:spPr>
            <a:xfrm>
              <a:off x="4023675" y="1871200"/>
              <a:ext cx="1863575" cy="1483925"/>
            </a:xfrm>
            <a:custGeom>
              <a:avLst/>
              <a:gdLst/>
              <a:ahLst/>
              <a:cxnLst/>
              <a:rect l="l" t="t" r="r" b="b"/>
              <a:pathLst>
                <a:path w="74543" h="59357" fill="none" extrusionOk="0">
                  <a:moveTo>
                    <a:pt x="1" y="59356"/>
                  </a:moveTo>
                  <a:cubicBezTo>
                    <a:pt x="2165" y="57749"/>
                    <a:pt x="14183" y="58640"/>
                    <a:pt x="19786" y="48278"/>
                  </a:cubicBezTo>
                  <a:cubicBezTo>
                    <a:pt x="25405" y="37915"/>
                    <a:pt x="31263" y="31533"/>
                    <a:pt x="40622" y="27792"/>
                  </a:cubicBezTo>
                  <a:cubicBezTo>
                    <a:pt x="49966" y="24067"/>
                    <a:pt x="49281" y="20040"/>
                    <a:pt x="57542" y="10028"/>
                  </a:cubicBezTo>
                  <a:cubicBezTo>
                    <a:pt x="65787" y="0"/>
                    <a:pt x="71581" y="6415"/>
                    <a:pt x="74542" y="291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1"/>
            <p:cNvSpPr/>
            <p:nvPr/>
          </p:nvSpPr>
          <p:spPr>
            <a:xfrm>
              <a:off x="4019700" y="1873575"/>
              <a:ext cx="1868725" cy="1495475"/>
            </a:xfrm>
            <a:custGeom>
              <a:avLst/>
              <a:gdLst/>
              <a:ahLst/>
              <a:cxnLst/>
              <a:rect l="l" t="t" r="r" b="b"/>
              <a:pathLst>
                <a:path w="74749" h="59819" fill="none" extrusionOk="0">
                  <a:moveTo>
                    <a:pt x="1" y="59818"/>
                  </a:moveTo>
                  <a:cubicBezTo>
                    <a:pt x="2102" y="58258"/>
                    <a:pt x="14422" y="58991"/>
                    <a:pt x="20025" y="48390"/>
                  </a:cubicBezTo>
                  <a:cubicBezTo>
                    <a:pt x="25628" y="37805"/>
                    <a:pt x="31581" y="31676"/>
                    <a:pt x="40972" y="27856"/>
                  </a:cubicBezTo>
                  <a:cubicBezTo>
                    <a:pt x="50379" y="24036"/>
                    <a:pt x="49552" y="19754"/>
                    <a:pt x="57797" y="9885"/>
                  </a:cubicBezTo>
                  <a:cubicBezTo>
                    <a:pt x="66042" y="1"/>
                    <a:pt x="71709" y="6399"/>
                    <a:pt x="74749" y="280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1"/>
            <p:cNvSpPr/>
            <p:nvPr/>
          </p:nvSpPr>
          <p:spPr>
            <a:xfrm>
              <a:off x="4015725" y="1876375"/>
              <a:ext cx="1873900" cy="1506600"/>
            </a:xfrm>
            <a:custGeom>
              <a:avLst/>
              <a:gdLst/>
              <a:ahLst/>
              <a:cxnLst/>
              <a:rect l="l" t="t" r="r" b="b"/>
              <a:pathLst>
                <a:path w="74956" h="60264" fill="none" extrusionOk="0">
                  <a:moveTo>
                    <a:pt x="0" y="60263"/>
                  </a:moveTo>
                  <a:cubicBezTo>
                    <a:pt x="2022" y="58751"/>
                    <a:pt x="14676" y="59308"/>
                    <a:pt x="20263" y="48485"/>
                  </a:cubicBezTo>
                  <a:cubicBezTo>
                    <a:pt x="25866" y="37661"/>
                    <a:pt x="31899" y="31803"/>
                    <a:pt x="41338" y="27903"/>
                  </a:cubicBezTo>
                  <a:cubicBezTo>
                    <a:pt x="50777" y="24004"/>
                    <a:pt x="49838" y="19435"/>
                    <a:pt x="58067" y="9710"/>
                  </a:cubicBezTo>
                  <a:cubicBezTo>
                    <a:pt x="66296" y="0"/>
                    <a:pt x="71852" y="6367"/>
                    <a:pt x="74956" y="267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1"/>
            <p:cNvSpPr/>
            <p:nvPr/>
          </p:nvSpPr>
          <p:spPr>
            <a:xfrm>
              <a:off x="4011750" y="1878750"/>
              <a:ext cx="1879075" cy="1518150"/>
            </a:xfrm>
            <a:custGeom>
              <a:avLst/>
              <a:gdLst/>
              <a:ahLst/>
              <a:cxnLst/>
              <a:rect l="l" t="t" r="r" b="b"/>
              <a:pathLst>
                <a:path w="75163" h="60726" fill="none" extrusionOk="0">
                  <a:moveTo>
                    <a:pt x="0" y="60726"/>
                  </a:moveTo>
                  <a:cubicBezTo>
                    <a:pt x="1958" y="59261"/>
                    <a:pt x="14931" y="59659"/>
                    <a:pt x="20502" y="48612"/>
                  </a:cubicBezTo>
                  <a:cubicBezTo>
                    <a:pt x="26089" y="37550"/>
                    <a:pt x="32233" y="31947"/>
                    <a:pt x="41704" y="27968"/>
                  </a:cubicBezTo>
                  <a:cubicBezTo>
                    <a:pt x="51175" y="23988"/>
                    <a:pt x="50124" y="19133"/>
                    <a:pt x="58338" y="9567"/>
                  </a:cubicBezTo>
                  <a:cubicBezTo>
                    <a:pt x="66535" y="1"/>
                    <a:pt x="71979" y="6352"/>
                    <a:pt x="75162" y="257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1"/>
            <p:cNvSpPr/>
            <p:nvPr/>
          </p:nvSpPr>
          <p:spPr>
            <a:xfrm>
              <a:off x="4007750" y="1881550"/>
              <a:ext cx="1884275" cy="1529275"/>
            </a:xfrm>
            <a:custGeom>
              <a:avLst/>
              <a:gdLst/>
              <a:ahLst/>
              <a:cxnLst/>
              <a:rect l="l" t="t" r="r" b="b"/>
              <a:pathLst>
                <a:path w="75371" h="61171" fill="none" extrusionOk="0">
                  <a:moveTo>
                    <a:pt x="1" y="61171"/>
                  </a:moveTo>
                  <a:cubicBezTo>
                    <a:pt x="1879" y="59770"/>
                    <a:pt x="15170" y="59993"/>
                    <a:pt x="20741" y="48707"/>
                  </a:cubicBezTo>
                  <a:cubicBezTo>
                    <a:pt x="26328" y="37422"/>
                    <a:pt x="32552" y="32074"/>
                    <a:pt x="42071" y="28015"/>
                  </a:cubicBezTo>
                  <a:cubicBezTo>
                    <a:pt x="51589" y="23956"/>
                    <a:pt x="50412" y="18830"/>
                    <a:pt x="58593" y="9407"/>
                  </a:cubicBezTo>
                  <a:cubicBezTo>
                    <a:pt x="66791" y="0"/>
                    <a:pt x="72107" y="6303"/>
                    <a:pt x="75370" y="245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1"/>
            <p:cNvSpPr/>
            <p:nvPr/>
          </p:nvSpPr>
          <p:spPr>
            <a:xfrm>
              <a:off x="4003375" y="1883925"/>
              <a:ext cx="1889825" cy="1540825"/>
            </a:xfrm>
            <a:custGeom>
              <a:avLst/>
              <a:gdLst/>
              <a:ahLst/>
              <a:cxnLst/>
              <a:rect l="l" t="t" r="r" b="b"/>
              <a:pathLst>
                <a:path w="75593" h="61633" fill="none" extrusionOk="0">
                  <a:moveTo>
                    <a:pt x="1" y="61633"/>
                  </a:moveTo>
                  <a:cubicBezTo>
                    <a:pt x="1831" y="60280"/>
                    <a:pt x="15441" y="60328"/>
                    <a:pt x="20996" y="48819"/>
                  </a:cubicBezTo>
                  <a:cubicBezTo>
                    <a:pt x="26567" y="37311"/>
                    <a:pt x="32902" y="32217"/>
                    <a:pt x="42453" y="28079"/>
                  </a:cubicBezTo>
                  <a:cubicBezTo>
                    <a:pt x="52003" y="23924"/>
                    <a:pt x="50698" y="18528"/>
                    <a:pt x="58880" y="9264"/>
                  </a:cubicBezTo>
                  <a:cubicBezTo>
                    <a:pt x="67045" y="1"/>
                    <a:pt x="72266" y="6288"/>
                    <a:pt x="75593" y="234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1"/>
            <p:cNvSpPr/>
            <p:nvPr/>
          </p:nvSpPr>
          <p:spPr>
            <a:xfrm>
              <a:off x="3999400" y="1886325"/>
              <a:ext cx="1895000" cy="1552350"/>
            </a:xfrm>
            <a:custGeom>
              <a:avLst/>
              <a:gdLst/>
              <a:ahLst/>
              <a:cxnLst/>
              <a:rect l="l" t="t" r="r" b="b"/>
              <a:pathLst>
                <a:path w="75800" h="62094" fill="none" extrusionOk="0">
                  <a:moveTo>
                    <a:pt x="1" y="62094"/>
                  </a:moveTo>
                  <a:cubicBezTo>
                    <a:pt x="1752" y="60789"/>
                    <a:pt x="15679" y="60677"/>
                    <a:pt x="21235" y="48930"/>
                  </a:cubicBezTo>
                  <a:cubicBezTo>
                    <a:pt x="26806" y="37183"/>
                    <a:pt x="33220" y="32360"/>
                    <a:pt x="42819" y="28126"/>
                  </a:cubicBezTo>
                  <a:cubicBezTo>
                    <a:pt x="52401" y="23908"/>
                    <a:pt x="50984" y="18225"/>
                    <a:pt x="59134" y="9121"/>
                  </a:cubicBezTo>
                  <a:cubicBezTo>
                    <a:pt x="67300" y="0"/>
                    <a:pt x="72393" y="6272"/>
                    <a:pt x="75800" y="224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1"/>
            <p:cNvSpPr/>
            <p:nvPr/>
          </p:nvSpPr>
          <p:spPr>
            <a:xfrm>
              <a:off x="3995425" y="1889100"/>
              <a:ext cx="1900175" cy="1563500"/>
            </a:xfrm>
            <a:custGeom>
              <a:avLst/>
              <a:gdLst/>
              <a:ahLst/>
              <a:cxnLst/>
              <a:rect l="l" t="t" r="r" b="b"/>
              <a:pathLst>
                <a:path w="76007" h="62540" fill="none" extrusionOk="0">
                  <a:moveTo>
                    <a:pt x="1" y="62540"/>
                  </a:moveTo>
                  <a:cubicBezTo>
                    <a:pt x="1688" y="61283"/>
                    <a:pt x="15934" y="60996"/>
                    <a:pt x="21473" y="49026"/>
                  </a:cubicBezTo>
                  <a:cubicBezTo>
                    <a:pt x="27028" y="37056"/>
                    <a:pt x="33555" y="32488"/>
                    <a:pt x="43185" y="28174"/>
                  </a:cubicBezTo>
                  <a:cubicBezTo>
                    <a:pt x="52815" y="23877"/>
                    <a:pt x="51271" y="17908"/>
                    <a:pt x="59404" y="8962"/>
                  </a:cubicBezTo>
                  <a:cubicBezTo>
                    <a:pt x="67554" y="0"/>
                    <a:pt x="72536" y="6240"/>
                    <a:pt x="76006" y="211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1"/>
            <p:cNvSpPr/>
            <p:nvPr/>
          </p:nvSpPr>
          <p:spPr>
            <a:xfrm>
              <a:off x="3991450" y="1891475"/>
              <a:ext cx="1905350" cy="1575075"/>
            </a:xfrm>
            <a:custGeom>
              <a:avLst/>
              <a:gdLst/>
              <a:ahLst/>
              <a:cxnLst/>
              <a:rect l="l" t="t" r="r" b="b"/>
              <a:pathLst>
                <a:path w="76214" h="63003" fill="none" extrusionOk="0">
                  <a:moveTo>
                    <a:pt x="0" y="63002"/>
                  </a:moveTo>
                  <a:cubicBezTo>
                    <a:pt x="1608" y="61792"/>
                    <a:pt x="16172" y="61347"/>
                    <a:pt x="21712" y="49138"/>
                  </a:cubicBezTo>
                  <a:cubicBezTo>
                    <a:pt x="27251" y="36945"/>
                    <a:pt x="33873" y="32632"/>
                    <a:pt x="43535" y="28238"/>
                  </a:cubicBezTo>
                  <a:cubicBezTo>
                    <a:pt x="53212" y="23861"/>
                    <a:pt x="51541" y="17622"/>
                    <a:pt x="59675" y="8803"/>
                  </a:cubicBezTo>
                  <a:cubicBezTo>
                    <a:pt x="67793" y="1"/>
                    <a:pt x="72664" y="6225"/>
                    <a:pt x="76213" y="200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1"/>
            <p:cNvSpPr/>
            <p:nvPr/>
          </p:nvSpPr>
          <p:spPr>
            <a:xfrm>
              <a:off x="3987475" y="1893875"/>
              <a:ext cx="1910500" cy="1586200"/>
            </a:xfrm>
            <a:custGeom>
              <a:avLst/>
              <a:gdLst/>
              <a:ahLst/>
              <a:cxnLst/>
              <a:rect l="l" t="t" r="r" b="b"/>
              <a:pathLst>
                <a:path w="76420" h="63448" fill="none" extrusionOk="0">
                  <a:moveTo>
                    <a:pt x="0" y="63447"/>
                  </a:moveTo>
                  <a:cubicBezTo>
                    <a:pt x="1544" y="62301"/>
                    <a:pt x="16427" y="61696"/>
                    <a:pt x="21950" y="49265"/>
                  </a:cubicBezTo>
                  <a:cubicBezTo>
                    <a:pt x="27490" y="36833"/>
                    <a:pt x="34191" y="32759"/>
                    <a:pt x="43901" y="28302"/>
                  </a:cubicBezTo>
                  <a:cubicBezTo>
                    <a:pt x="53610" y="23829"/>
                    <a:pt x="51827" y="17319"/>
                    <a:pt x="59929" y="8660"/>
                  </a:cubicBezTo>
                  <a:cubicBezTo>
                    <a:pt x="68047" y="0"/>
                    <a:pt x="72807" y="6208"/>
                    <a:pt x="76420" y="19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1"/>
            <p:cNvSpPr/>
            <p:nvPr/>
          </p:nvSpPr>
          <p:spPr>
            <a:xfrm>
              <a:off x="3983500" y="1896650"/>
              <a:ext cx="1916075" cy="1597350"/>
            </a:xfrm>
            <a:custGeom>
              <a:avLst/>
              <a:gdLst/>
              <a:ahLst/>
              <a:cxnLst/>
              <a:rect l="l" t="t" r="r" b="b"/>
              <a:pathLst>
                <a:path w="76643" h="63894" fill="none" extrusionOk="0">
                  <a:moveTo>
                    <a:pt x="0" y="63893"/>
                  </a:moveTo>
                  <a:cubicBezTo>
                    <a:pt x="1464" y="62811"/>
                    <a:pt x="16681" y="62015"/>
                    <a:pt x="22189" y="49361"/>
                  </a:cubicBezTo>
                  <a:cubicBezTo>
                    <a:pt x="27712" y="36691"/>
                    <a:pt x="34525" y="32886"/>
                    <a:pt x="44266" y="28350"/>
                  </a:cubicBezTo>
                  <a:cubicBezTo>
                    <a:pt x="54008" y="23797"/>
                    <a:pt x="52114" y="17001"/>
                    <a:pt x="60200" y="8501"/>
                  </a:cubicBezTo>
                  <a:cubicBezTo>
                    <a:pt x="68286" y="1"/>
                    <a:pt x="72934" y="6177"/>
                    <a:pt x="76643" y="178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1"/>
            <p:cNvSpPr/>
            <p:nvPr/>
          </p:nvSpPr>
          <p:spPr>
            <a:xfrm>
              <a:off x="3979500" y="1899050"/>
              <a:ext cx="1921275" cy="1608875"/>
            </a:xfrm>
            <a:custGeom>
              <a:avLst/>
              <a:gdLst/>
              <a:ahLst/>
              <a:cxnLst/>
              <a:rect l="l" t="t" r="r" b="b"/>
              <a:pathLst>
                <a:path w="76851" h="64355" fill="none" extrusionOk="0">
                  <a:moveTo>
                    <a:pt x="1" y="64355"/>
                  </a:moveTo>
                  <a:cubicBezTo>
                    <a:pt x="1402" y="63320"/>
                    <a:pt x="16921" y="62365"/>
                    <a:pt x="22429" y="49472"/>
                  </a:cubicBezTo>
                  <a:cubicBezTo>
                    <a:pt x="27952" y="36579"/>
                    <a:pt x="34844" y="33029"/>
                    <a:pt x="44633" y="28413"/>
                  </a:cubicBezTo>
                  <a:cubicBezTo>
                    <a:pt x="54423" y="23781"/>
                    <a:pt x="52401" y="16714"/>
                    <a:pt x="60471" y="8357"/>
                  </a:cubicBezTo>
                  <a:cubicBezTo>
                    <a:pt x="68541" y="0"/>
                    <a:pt x="73062" y="6160"/>
                    <a:pt x="76850" y="167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1"/>
            <p:cNvSpPr/>
            <p:nvPr/>
          </p:nvSpPr>
          <p:spPr>
            <a:xfrm>
              <a:off x="3975525" y="1901825"/>
              <a:ext cx="1926450" cy="1620025"/>
            </a:xfrm>
            <a:custGeom>
              <a:avLst/>
              <a:gdLst/>
              <a:ahLst/>
              <a:cxnLst/>
              <a:rect l="l" t="t" r="r" b="b"/>
              <a:pathLst>
                <a:path w="77058" h="64801" fill="none" extrusionOk="0">
                  <a:moveTo>
                    <a:pt x="1" y="64801"/>
                  </a:moveTo>
                  <a:cubicBezTo>
                    <a:pt x="1322" y="63814"/>
                    <a:pt x="17176" y="62684"/>
                    <a:pt x="22667" y="49568"/>
                  </a:cubicBezTo>
                  <a:cubicBezTo>
                    <a:pt x="28175" y="36452"/>
                    <a:pt x="35178" y="33157"/>
                    <a:pt x="44999" y="28445"/>
                  </a:cubicBezTo>
                  <a:cubicBezTo>
                    <a:pt x="54820" y="23750"/>
                    <a:pt x="52671" y="16396"/>
                    <a:pt x="60726" y="8198"/>
                  </a:cubicBezTo>
                  <a:cubicBezTo>
                    <a:pt x="68780" y="1"/>
                    <a:pt x="73205" y="6113"/>
                    <a:pt x="77057" y="156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1"/>
            <p:cNvSpPr/>
            <p:nvPr/>
          </p:nvSpPr>
          <p:spPr>
            <a:xfrm>
              <a:off x="3971550" y="1904225"/>
              <a:ext cx="1931600" cy="1631550"/>
            </a:xfrm>
            <a:custGeom>
              <a:avLst/>
              <a:gdLst/>
              <a:ahLst/>
              <a:cxnLst/>
              <a:rect l="l" t="t" r="r" b="b"/>
              <a:pathLst>
                <a:path w="77264" h="65262" fill="none" extrusionOk="0">
                  <a:moveTo>
                    <a:pt x="0" y="65262"/>
                  </a:moveTo>
                  <a:cubicBezTo>
                    <a:pt x="1258" y="64323"/>
                    <a:pt x="17414" y="63033"/>
                    <a:pt x="22906" y="49679"/>
                  </a:cubicBezTo>
                  <a:cubicBezTo>
                    <a:pt x="28413" y="36340"/>
                    <a:pt x="35496" y="33300"/>
                    <a:pt x="45365" y="28508"/>
                  </a:cubicBezTo>
                  <a:cubicBezTo>
                    <a:pt x="55218" y="23717"/>
                    <a:pt x="52958" y="16093"/>
                    <a:pt x="60996" y="8055"/>
                  </a:cubicBezTo>
                  <a:cubicBezTo>
                    <a:pt x="69034" y="0"/>
                    <a:pt x="73332" y="6097"/>
                    <a:pt x="77264" y="144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1"/>
            <p:cNvSpPr/>
            <p:nvPr/>
          </p:nvSpPr>
          <p:spPr>
            <a:xfrm>
              <a:off x="3967175" y="1906600"/>
              <a:ext cx="1937175" cy="1643100"/>
            </a:xfrm>
            <a:custGeom>
              <a:avLst/>
              <a:gdLst/>
              <a:ahLst/>
              <a:cxnLst/>
              <a:rect l="l" t="t" r="r" b="b"/>
              <a:pathLst>
                <a:path w="77487" h="65724" fill="none" extrusionOk="0">
                  <a:moveTo>
                    <a:pt x="0" y="65724"/>
                  </a:moveTo>
                  <a:cubicBezTo>
                    <a:pt x="1194" y="64832"/>
                    <a:pt x="17685" y="63384"/>
                    <a:pt x="23176" y="49806"/>
                  </a:cubicBezTo>
                  <a:cubicBezTo>
                    <a:pt x="28652" y="36229"/>
                    <a:pt x="35846" y="33443"/>
                    <a:pt x="45747" y="28573"/>
                  </a:cubicBezTo>
                  <a:cubicBezTo>
                    <a:pt x="55648" y="23702"/>
                    <a:pt x="53260" y="15791"/>
                    <a:pt x="61283" y="7896"/>
                  </a:cubicBezTo>
                  <a:cubicBezTo>
                    <a:pt x="69305" y="1"/>
                    <a:pt x="73491" y="6081"/>
                    <a:pt x="77487" y="135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1"/>
            <p:cNvSpPr/>
            <p:nvPr/>
          </p:nvSpPr>
          <p:spPr>
            <a:xfrm>
              <a:off x="3963200" y="1909400"/>
              <a:ext cx="1942350" cy="1654225"/>
            </a:xfrm>
            <a:custGeom>
              <a:avLst/>
              <a:gdLst/>
              <a:ahLst/>
              <a:cxnLst/>
              <a:rect l="l" t="t" r="r" b="b"/>
              <a:pathLst>
                <a:path w="77694" h="66169" fill="none" extrusionOk="0">
                  <a:moveTo>
                    <a:pt x="0" y="66169"/>
                  </a:moveTo>
                  <a:cubicBezTo>
                    <a:pt x="1130" y="65341"/>
                    <a:pt x="17923" y="63702"/>
                    <a:pt x="23399" y="49901"/>
                  </a:cubicBezTo>
                  <a:cubicBezTo>
                    <a:pt x="28890" y="36085"/>
                    <a:pt x="36165" y="33570"/>
                    <a:pt x="46113" y="28620"/>
                  </a:cubicBezTo>
                  <a:cubicBezTo>
                    <a:pt x="56046" y="23669"/>
                    <a:pt x="53531" y="15488"/>
                    <a:pt x="61537" y="7736"/>
                  </a:cubicBezTo>
                  <a:cubicBezTo>
                    <a:pt x="69544" y="0"/>
                    <a:pt x="73618" y="6049"/>
                    <a:pt x="77693" y="122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1"/>
            <p:cNvSpPr/>
            <p:nvPr/>
          </p:nvSpPr>
          <p:spPr>
            <a:xfrm>
              <a:off x="3959225" y="1911775"/>
              <a:ext cx="1947525" cy="1665800"/>
            </a:xfrm>
            <a:custGeom>
              <a:avLst/>
              <a:gdLst/>
              <a:ahLst/>
              <a:cxnLst/>
              <a:rect l="l" t="t" r="r" b="b"/>
              <a:pathLst>
                <a:path w="77901" h="66632" fill="none" extrusionOk="0">
                  <a:moveTo>
                    <a:pt x="0" y="66631"/>
                  </a:moveTo>
                  <a:cubicBezTo>
                    <a:pt x="1051" y="65851"/>
                    <a:pt x="18178" y="64052"/>
                    <a:pt x="23653" y="50013"/>
                  </a:cubicBezTo>
                  <a:cubicBezTo>
                    <a:pt x="29113" y="35974"/>
                    <a:pt x="36483" y="33714"/>
                    <a:pt x="46463" y="28684"/>
                  </a:cubicBezTo>
                  <a:cubicBezTo>
                    <a:pt x="56443" y="23654"/>
                    <a:pt x="53817" y="15186"/>
                    <a:pt x="61807" y="7593"/>
                  </a:cubicBezTo>
                  <a:cubicBezTo>
                    <a:pt x="69798" y="1"/>
                    <a:pt x="73761" y="6033"/>
                    <a:pt x="77900" y="111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1"/>
            <p:cNvSpPr/>
            <p:nvPr/>
          </p:nvSpPr>
          <p:spPr>
            <a:xfrm>
              <a:off x="3955225" y="1914175"/>
              <a:ext cx="1952700" cy="1677325"/>
            </a:xfrm>
            <a:custGeom>
              <a:avLst/>
              <a:gdLst/>
              <a:ahLst/>
              <a:cxnLst/>
              <a:rect l="l" t="t" r="r" b="b"/>
              <a:pathLst>
                <a:path w="78108" h="67093" fill="none" extrusionOk="0">
                  <a:moveTo>
                    <a:pt x="1" y="67092"/>
                  </a:moveTo>
                  <a:cubicBezTo>
                    <a:pt x="988" y="66360"/>
                    <a:pt x="18433" y="64386"/>
                    <a:pt x="23893" y="50124"/>
                  </a:cubicBezTo>
                  <a:cubicBezTo>
                    <a:pt x="29337" y="35862"/>
                    <a:pt x="36818" y="33857"/>
                    <a:pt x="46830" y="28747"/>
                  </a:cubicBezTo>
                  <a:cubicBezTo>
                    <a:pt x="56858" y="23622"/>
                    <a:pt x="54104" y="14883"/>
                    <a:pt x="62079" y="7450"/>
                  </a:cubicBezTo>
                  <a:cubicBezTo>
                    <a:pt x="70038" y="0"/>
                    <a:pt x="73890" y="6017"/>
                    <a:pt x="78108" y="1019"/>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1"/>
            <p:cNvSpPr/>
            <p:nvPr/>
          </p:nvSpPr>
          <p:spPr>
            <a:xfrm>
              <a:off x="3951250" y="1916950"/>
              <a:ext cx="1957875" cy="1688475"/>
            </a:xfrm>
            <a:custGeom>
              <a:avLst/>
              <a:gdLst/>
              <a:ahLst/>
              <a:cxnLst/>
              <a:rect l="l" t="t" r="r" b="b"/>
              <a:pathLst>
                <a:path w="78315" h="67539" fill="none" extrusionOk="0">
                  <a:moveTo>
                    <a:pt x="1" y="67538"/>
                  </a:moveTo>
                  <a:cubicBezTo>
                    <a:pt x="908" y="66854"/>
                    <a:pt x="18672" y="64721"/>
                    <a:pt x="24132" y="50220"/>
                  </a:cubicBezTo>
                  <a:cubicBezTo>
                    <a:pt x="29575" y="35735"/>
                    <a:pt x="37136" y="33984"/>
                    <a:pt x="47196" y="28779"/>
                  </a:cubicBezTo>
                  <a:cubicBezTo>
                    <a:pt x="57256" y="23590"/>
                    <a:pt x="54391" y="14581"/>
                    <a:pt x="62333" y="7291"/>
                  </a:cubicBezTo>
                  <a:cubicBezTo>
                    <a:pt x="70292" y="1"/>
                    <a:pt x="74017" y="5986"/>
                    <a:pt x="78315" y="892"/>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1"/>
            <p:cNvSpPr/>
            <p:nvPr/>
          </p:nvSpPr>
          <p:spPr>
            <a:xfrm>
              <a:off x="3947275" y="1919350"/>
              <a:ext cx="1963050" cy="1700000"/>
            </a:xfrm>
            <a:custGeom>
              <a:avLst/>
              <a:gdLst/>
              <a:ahLst/>
              <a:cxnLst/>
              <a:rect l="l" t="t" r="r" b="b"/>
              <a:pathLst>
                <a:path w="78522" h="68000" fill="none" extrusionOk="0">
                  <a:moveTo>
                    <a:pt x="1" y="67999"/>
                  </a:moveTo>
                  <a:cubicBezTo>
                    <a:pt x="844" y="67363"/>
                    <a:pt x="18926" y="65071"/>
                    <a:pt x="24370" y="50331"/>
                  </a:cubicBezTo>
                  <a:cubicBezTo>
                    <a:pt x="29798" y="35607"/>
                    <a:pt x="37470" y="34127"/>
                    <a:pt x="47562" y="28843"/>
                  </a:cubicBezTo>
                  <a:cubicBezTo>
                    <a:pt x="57654" y="23574"/>
                    <a:pt x="54661" y="14278"/>
                    <a:pt x="62604" y="7131"/>
                  </a:cubicBezTo>
                  <a:cubicBezTo>
                    <a:pt x="70531" y="0"/>
                    <a:pt x="74160" y="5953"/>
                    <a:pt x="78521" y="78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1"/>
            <p:cNvSpPr/>
            <p:nvPr/>
          </p:nvSpPr>
          <p:spPr>
            <a:xfrm>
              <a:off x="3943300" y="1921725"/>
              <a:ext cx="1968225" cy="1711150"/>
            </a:xfrm>
            <a:custGeom>
              <a:avLst/>
              <a:gdLst/>
              <a:ahLst/>
              <a:cxnLst/>
              <a:rect l="l" t="t" r="r" b="b"/>
              <a:pathLst>
                <a:path w="78729" h="68446" fill="none" extrusionOk="0">
                  <a:moveTo>
                    <a:pt x="0" y="68446"/>
                  </a:moveTo>
                  <a:cubicBezTo>
                    <a:pt x="764" y="67873"/>
                    <a:pt x="19165" y="65405"/>
                    <a:pt x="24609" y="50459"/>
                  </a:cubicBezTo>
                  <a:cubicBezTo>
                    <a:pt x="30037" y="35497"/>
                    <a:pt x="37788" y="34271"/>
                    <a:pt x="47928" y="28907"/>
                  </a:cubicBezTo>
                  <a:cubicBezTo>
                    <a:pt x="58067" y="23558"/>
                    <a:pt x="54947" y="13976"/>
                    <a:pt x="62858" y="6988"/>
                  </a:cubicBezTo>
                  <a:cubicBezTo>
                    <a:pt x="70785" y="1"/>
                    <a:pt x="74287" y="5938"/>
                    <a:pt x="78728" y="685"/>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1"/>
            <p:cNvSpPr/>
            <p:nvPr/>
          </p:nvSpPr>
          <p:spPr>
            <a:xfrm>
              <a:off x="3939325" y="1924525"/>
              <a:ext cx="1973375" cy="1722275"/>
            </a:xfrm>
            <a:custGeom>
              <a:avLst/>
              <a:gdLst/>
              <a:ahLst/>
              <a:cxnLst/>
              <a:rect l="l" t="t" r="r" b="b"/>
              <a:pathLst>
                <a:path w="78935" h="68891" fill="none" extrusionOk="0">
                  <a:moveTo>
                    <a:pt x="0" y="68891"/>
                  </a:moveTo>
                  <a:cubicBezTo>
                    <a:pt x="701" y="68381"/>
                    <a:pt x="19419" y="65739"/>
                    <a:pt x="24847" y="50554"/>
                  </a:cubicBezTo>
                  <a:cubicBezTo>
                    <a:pt x="30259" y="35369"/>
                    <a:pt x="38122" y="34382"/>
                    <a:pt x="48294" y="28954"/>
                  </a:cubicBezTo>
                  <a:cubicBezTo>
                    <a:pt x="58465" y="23510"/>
                    <a:pt x="55234" y="13657"/>
                    <a:pt x="63129" y="6829"/>
                  </a:cubicBezTo>
                  <a:cubicBezTo>
                    <a:pt x="71040" y="0"/>
                    <a:pt x="74430" y="5905"/>
                    <a:pt x="78935" y="557"/>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1"/>
            <p:cNvSpPr/>
            <p:nvPr/>
          </p:nvSpPr>
          <p:spPr>
            <a:xfrm>
              <a:off x="3935350" y="1926900"/>
              <a:ext cx="1978550" cy="1733825"/>
            </a:xfrm>
            <a:custGeom>
              <a:avLst/>
              <a:gdLst/>
              <a:ahLst/>
              <a:cxnLst/>
              <a:rect l="l" t="t" r="r" b="b"/>
              <a:pathLst>
                <a:path w="79142" h="69353" fill="none" extrusionOk="0">
                  <a:moveTo>
                    <a:pt x="0" y="69353"/>
                  </a:moveTo>
                  <a:cubicBezTo>
                    <a:pt x="621" y="68891"/>
                    <a:pt x="19674" y="66074"/>
                    <a:pt x="25086" y="50666"/>
                  </a:cubicBezTo>
                  <a:cubicBezTo>
                    <a:pt x="30498" y="35258"/>
                    <a:pt x="38441" y="34526"/>
                    <a:pt x="48660" y="29018"/>
                  </a:cubicBezTo>
                  <a:cubicBezTo>
                    <a:pt x="58863" y="23495"/>
                    <a:pt x="55504" y="13371"/>
                    <a:pt x="63399" y="6686"/>
                  </a:cubicBezTo>
                  <a:cubicBezTo>
                    <a:pt x="71278" y="1"/>
                    <a:pt x="74557" y="5890"/>
                    <a:pt x="79142" y="446"/>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1"/>
            <p:cNvSpPr/>
            <p:nvPr/>
          </p:nvSpPr>
          <p:spPr>
            <a:xfrm>
              <a:off x="3931350" y="1929700"/>
              <a:ext cx="1984150" cy="1744950"/>
            </a:xfrm>
            <a:custGeom>
              <a:avLst/>
              <a:gdLst/>
              <a:ahLst/>
              <a:cxnLst/>
              <a:rect l="l" t="t" r="r" b="b"/>
              <a:pathLst>
                <a:path w="79366" h="69798" fill="none" extrusionOk="0">
                  <a:moveTo>
                    <a:pt x="1" y="69798"/>
                  </a:moveTo>
                  <a:cubicBezTo>
                    <a:pt x="558" y="69384"/>
                    <a:pt x="19914" y="66408"/>
                    <a:pt x="25325" y="50761"/>
                  </a:cubicBezTo>
                  <a:cubicBezTo>
                    <a:pt x="30722" y="35114"/>
                    <a:pt x="38760" y="34652"/>
                    <a:pt x="49011" y="29065"/>
                  </a:cubicBezTo>
                  <a:cubicBezTo>
                    <a:pt x="59261" y="23462"/>
                    <a:pt x="55791" y="13052"/>
                    <a:pt x="63655" y="6526"/>
                  </a:cubicBezTo>
                  <a:cubicBezTo>
                    <a:pt x="71534" y="0"/>
                    <a:pt x="74701" y="5858"/>
                    <a:pt x="79365" y="334"/>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1"/>
            <p:cNvSpPr/>
            <p:nvPr/>
          </p:nvSpPr>
          <p:spPr>
            <a:xfrm>
              <a:off x="3926975" y="1932075"/>
              <a:ext cx="1989700" cy="1756525"/>
            </a:xfrm>
            <a:custGeom>
              <a:avLst/>
              <a:gdLst/>
              <a:ahLst/>
              <a:cxnLst/>
              <a:rect l="l" t="t" r="r" b="b"/>
              <a:pathLst>
                <a:path w="79588" h="70261" fill="none" extrusionOk="0">
                  <a:moveTo>
                    <a:pt x="1" y="70260"/>
                  </a:moveTo>
                  <a:cubicBezTo>
                    <a:pt x="494" y="69894"/>
                    <a:pt x="20184" y="66758"/>
                    <a:pt x="25580" y="50873"/>
                  </a:cubicBezTo>
                  <a:cubicBezTo>
                    <a:pt x="30960" y="35003"/>
                    <a:pt x="39110" y="34796"/>
                    <a:pt x="49393" y="29114"/>
                  </a:cubicBezTo>
                  <a:cubicBezTo>
                    <a:pt x="59691" y="23447"/>
                    <a:pt x="56094" y="12750"/>
                    <a:pt x="63941" y="6383"/>
                  </a:cubicBezTo>
                  <a:cubicBezTo>
                    <a:pt x="71788" y="1"/>
                    <a:pt x="74845" y="5842"/>
                    <a:pt x="79588" y="223"/>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1"/>
            <p:cNvSpPr/>
            <p:nvPr/>
          </p:nvSpPr>
          <p:spPr>
            <a:xfrm>
              <a:off x="3923000" y="1934475"/>
              <a:ext cx="1994875" cy="1768050"/>
            </a:xfrm>
            <a:custGeom>
              <a:avLst/>
              <a:gdLst/>
              <a:ahLst/>
              <a:cxnLst/>
              <a:rect l="l" t="t" r="r" b="b"/>
              <a:pathLst>
                <a:path w="79795" h="70722" fill="none" extrusionOk="0">
                  <a:moveTo>
                    <a:pt x="1" y="70721"/>
                  </a:moveTo>
                  <a:cubicBezTo>
                    <a:pt x="430" y="70403"/>
                    <a:pt x="20423" y="67092"/>
                    <a:pt x="25819" y="50999"/>
                  </a:cubicBezTo>
                  <a:cubicBezTo>
                    <a:pt x="31199" y="34891"/>
                    <a:pt x="39428" y="34939"/>
                    <a:pt x="49759" y="29177"/>
                  </a:cubicBezTo>
                  <a:cubicBezTo>
                    <a:pt x="60089" y="23415"/>
                    <a:pt x="56380" y="12463"/>
                    <a:pt x="64212" y="6224"/>
                  </a:cubicBezTo>
                  <a:cubicBezTo>
                    <a:pt x="72043" y="0"/>
                    <a:pt x="74972" y="5826"/>
                    <a:pt x="79795" y="11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1"/>
            <p:cNvSpPr/>
            <p:nvPr/>
          </p:nvSpPr>
          <p:spPr>
            <a:xfrm>
              <a:off x="3919025" y="1937250"/>
              <a:ext cx="2000050" cy="1779200"/>
            </a:xfrm>
            <a:custGeom>
              <a:avLst/>
              <a:gdLst/>
              <a:ahLst/>
              <a:cxnLst/>
              <a:rect l="l" t="t" r="r" b="b"/>
              <a:pathLst>
                <a:path w="80002" h="71168" fill="none" extrusionOk="0">
                  <a:moveTo>
                    <a:pt x="0" y="71167"/>
                  </a:moveTo>
                  <a:cubicBezTo>
                    <a:pt x="351" y="70913"/>
                    <a:pt x="20677" y="67427"/>
                    <a:pt x="26057" y="51095"/>
                  </a:cubicBezTo>
                  <a:cubicBezTo>
                    <a:pt x="31421" y="34764"/>
                    <a:pt x="39762" y="35067"/>
                    <a:pt x="50124" y="29225"/>
                  </a:cubicBezTo>
                  <a:cubicBezTo>
                    <a:pt x="60487" y="23383"/>
                    <a:pt x="56651" y="12145"/>
                    <a:pt x="64466" y="6065"/>
                  </a:cubicBezTo>
                  <a:cubicBezTo>
                    <a:pt x="72297" y="0"/>
                    <a:pt x="75115" y="5779"/>
                    <a:pt x="80001" y="0"/>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1"/>
            <p:cNvSpPr/>
            <p:nvPr/>
          </p:nvSpPr>
          <p:spPr>
            <a:xfrm>
              <a:off x="3915050" y="1936850"/>
              <a:ext cx="2005225" cy="1793525"/>
            </a:xfrm>
            <a:custGeom>
              <a:avLst/>
              <a:gdLst/>
              <a:ahLst/>
              <a:cxnLst/>
              <a:rect l="l" t="t" r="r" b="b"/>
              <a:pathLst>
                <a:path w="80209" h="71741" fill="none" extrusionOk="0">
                  <a:moveTo>
                    <a:pt x="0" y="71740"/>
                  </a:moveTo>
                  <a:cubicBezTo>
                    <a:pt x="287" y="71533"/>
                    <a:pt x="20916" y="67872"/>
                    <a:pt x="26296" y="51318"/>
                  </a:cubicBezTo>
                  <a:cubicBezTo>
                    <a:pt x="31660" y="34748"/>
                    <a:pt x="40080" y="35321"/>
                    <a:pt x="50490" y="29400"/>
                  </a:cubicBezTo>
                  <a:cubicBezTo>
                    <a:pt x="60900" y="23479"/>
                    <a:pt x="56937" y="11955"/>
                    <a:pt x="64736" y="6033"/>
                  </a:cubicBezTo>
                  <a:cubicBezTo>
                    <a:pt x="72536" y="112"/>
                    <a:pt x="75242" y="5874"/>
                    <a:pt x="80208"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1"/>
            <p:cNvSpPr/>
            <p:nvPr/>
          </p:nvSpPr>
          <p:spPr>
            <a:xfrm>
              <a:off x="3911075" y="1936850"/>
              <a:ext cx="2010375" cy="1807450"/>
            </a:xfrm>
            <a:custGeom>
              <a:avLst/>
              <a:gdLst/>
              <a:ahLst/>
              <a:cxnLst/>
              <a:rect l="l" t="t" r="r" b="b"/>
              <a:pathLst>
                <a:path w="80415" h="72298" fill="none" extrusionOk="0">
                  <a:moveTo>
                    <a:pt x="0" y="72297"/>
                  </a:moveTo>
                  <a:cubicBezTo>
                    <a:pt x="207" y="72138"/>
                    <a:pt x="21170" y="68318"/>
                    <a:pt x="26534" y="51525"/>
                  </a:cubicBezTo>
                  <a:cubicBezTo>
                    <a:pt x="31883" y="34732"/>
                    <a:pt x="40399" y="35560"/>
                    <a:pt x="50856" y="29559"/>
                  </a:cubicBezTo>
                  <a:cubicBezTo>
                    <a:pt x="61298" y="23558"/>
                    <a:pt x="57223" y="11764"/>
                    <a:pt x="65007" y="5986"/>
                  </a:cubicBezTo>
                  <a:cubicBezTo>
                    <a:pt x="72791" y="207"/>
                    <a:pt x="75385" y="5954"/>
                    <a:pt x="80415"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1"/>
            <p:cNvSpPr/>
            <p:nvPr/>
          </p:nvSpPr>
          <p:spPr>
            <a:xfrm>
              <a:off x="3907075" y="1936450"/>
              <a:ext cx="2015575" cy="1821775"/>
            </a:xfrm>
            <a:custGeom>
              <a:avLst/>
              <a:gdLst/>
              <a:ahLst/>
              <a:cxnLst/>
              <a:rect l="l" t="t" r="r" b="b"/>
              <a:pathLst>
                <a:path w="80623" h="72871" fill="none" extrusionOk="0">
                  <a:moveTo>
                    <a:pt x="1" y="72871"/>
                  </a:moveTo>
                  <a:cubicBezTo>
                    <a:pt x="144" y="72759"/>
                    <a:pt x="21426" y="68764"/>
                    <a:pt x="26774" y="51748"/>
                  </a:cubicBezTo>
                  <a:cubicBezTo>
                    <a:pt x="32122" y="34732"/>
                    <a:pt x="40734" y="35815"/>
                    <a:pt x="51223" y="29734"/>
                  </a:cubicBezTo>
                  <a:cubicBezTo>
                    <a:pt x="61697" y="23638"/>
                    <a:pt x="57495" y="11573"/>
                    <a:pt x="65262" y="5954"/>
                  </a:cubicBezTo>
                  <a:cubicBezTo>
                    <a:pt x="73030" y="335"/>
                    <a:pt x="75513" y="6049"/>
                    <a:pt x="80623"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1"/>
            <p:cNvSpPr/>
            <p:nvPr/>
          </p:nvSpPr>
          <p:spPr>
            <a:xfrm>
              <a:off x="3903100" y="1936050"/>
              <a:ext cx="2020750" cy="1836100"/>
            </a:xfrm>
            <a:custGeom>
              <a:avLst/>
              <a:gdLst/>
              <a:ahLst/>
              <a:cxnLst/>
              <a:rect l="l" t="t" r="r" b="b"/>
              <a:pathLst>
                <a:path w="80830" h="73444" fill="none" extrusionOk="0">
                  <a:moveTo>
                    <a:pt x="1" y="73444"/>
                  </a:moveTo>
                  <a:cubicBezTo>
                    <a:pt x="64" y="73380"/>
                    <a:pt x="21664" y="69226"/>
                    <a:pt x="27013" y="51971"/>
                  </a:cubicBezTo>
                  <a:cubicBezTo>
                    <a:pt x="32345" y="34733"/>
                    <a:pt x="41052" y="36070"/>
                    <a:pt x="51573" y="29910"/>
                  </a:cubicBezTo>
                  <a:cubicBezTo>
                    <a:pt x="62111" y="23734"/>
                    <a:pt x="57781" y="11382"/>
                    <a:pt x="65533" y="5922"/>
                  </a:cubicBezTo>
                  <a:cubicBezTo>
                    <a:pt x="73285" y="446"/>
                    <a:pt x="75656" y="6145"/>
                    <a:pt x="80829"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1"/>
            <p:cNvSpPr/>
            <p:nvPr/>
          </p:nvSpPr>
          <p:spPr>
            <a:xfrm>
              <a:off x="3899125" y="1936050"/>
              <a:ext cx="2025925" cy="1849625"/>
            </a:xfrm>
            <a:custGeom>
              <a:avLst/>
              <a:gdLst/>
              <a:ahLst/>
              <a:cxnLst/>
              <a:rect l="l" t="t" r="r" b="b"/>
              <a:pathLst>
                <a:path w="81037" h="73985" fill="none" extrusionOk="0">
                  <a:moveTo>
                    <a:pt x="1" y="73985"/>
                  </a:moveTo>
                  <a:cubicBezTo>
                    <a:pt x="1" y="73985"/>
                    <a:pt x="21919" y="69671"/>
                    <a:pt x="27251" y="52194"/>
                  </a:cubicBezTo>
                  <a:cubicBezTo>
                    <a:pt x="32568" y="34717"/>
                    <a:pt x="41386" y="36308"/>
                    <a:pt x="51939" y="30053"/>
                  </a:cubicBezTo>
                  <a:cubicBezTo>
                    <a:pt x="62508" y="23813"/>
                    <a:pt x="58067" y="11175"/>
                    <a:pt x="65803" y="5858"/>
                  </a:cubicBezTo>
                  <a:cubicBezTo>
                    <a:pt x="73523" y="558"/>
                    <a:pt x="75783" y="6224"/>
                    <a:pt x="81036" y="1"/>
                  </a:cubicBezTo>
                </a:path>
              </a:pathLst>
            </a:custGeom>
            <a:noFill/>
            <a:ln w="2000" cap="flat" cmpd="sng">
              <a:solidFill>
                <a:schemeClr val="dk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3" name="Google Shape;3873;p31"/>
          <p:cNvSpPr/>
          <p:nvPr/>
        </p:nvSpPr>
        <p:spPr>
          <a:xfrm rot="-5173964" flipH="1">
            <a:off x="5905136" y="2479105"/>
            <a:ext cx="4723730" cy="5822776"/>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1"/>
          <p:cNvSpPr/>
          <p:nvPr/>
        </p:nvSpPr>
        <p:spPr>
          <a:xfrm rot="-6219643">
            <a:off x="-3799067" y="-5372436"/>
            <a:ext cx="7394227" cy="6425049"/>
          </a:xfrm>
          <a:prstGeom prst="flowChartOnlineStorage">
            <a:avLst/>
          </a:pr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1"/>
          <p:cNvSpPr/>
          <p:nvPr/>
        </p:nvSpPr>
        <p:spPr>
          <a:xfrm rot="-8518940">
            <a:off x="-1881120" y="-2804764"/>
            <a:ext cx="4723685" cy="5822753"/>
          </a:xfrm>
          <a:custGeom>
            <a:avLst/>
            <a:gdLst/>
            <a:ahLst/>
            <a:cxnLst/>
            <a:rect l="l" t="t" r="r" b="b"/>
            <a:pathLst>
              <a:path w="62891" h="68923" extrusionOk="0">
                <a:moveTo>
                  <a:pt x="62890" y="0"/>
                </a:moveTo>
                <a:cubicBezTo>
                  <a:pt x="28158" y="0"/>
                  <a:pt x="0" y="28158"/>
                  <a:pt x="0" y="62906"/>
                </a:cubicBezTo>
                <a:lnTo>
                  <a:pt x="0" y="62906"/>
                </a:lnTo>
                <a:lnTo>
                  <a:pt x="0" y="68922"/>
                </a:lnTo>
                <a:cubicBezTo>
                  <a:pt x="0" y="34191"/>
                  <a:pt x="28158" y="6017"/>
                  <a:pt x="62890" y="6017"/>
                </a:cubicBezTo>
                <a:lnTo>
                  <a:pt x="62890" y="6017"/>
                </a:lnTo>
                <a:lnTo>
                  <a:pt x="62890" y="6017"/>
                </a:lnTo>
                <a:lnTo>
                  <a:pt x="62890" y="0"/>
                </a:lnTo>
                <a:close/>
              </a:path>
            </a:pathLst>
          </a:custGeom>
          <a:solidFill>
            <a:srgbClr val="FF8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6" name="Google Shape;3876;p31"/>
          <p:cNvGrpSpPr/>
          <p:nvPr/>
        </p:nvGrpSpPr>
        <p:grpSpPr>
          <a:xfrm>
            <a:off x="7904994" y="431625"/>
            <a:ext cx="529200" cy="529200"/>
            <a:chOff x="797275" y="458600"/>
            <a:chExt cx="529200" cy="529200"/>
          </a:xfrm>
        </p:grpSpPr>
        <p:sp>
          <p:nvSpPr>
            <p:cNvPr id="3877" name="Google Shape;3877;p31"/>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1"/>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9" name="Google Shape;3879;p31"/>
          <p:cNvGrpSpPr/>
          <p:nvPr/>
        </p:nvGrpSpPr>
        <p:grpSpPr>
          <a:xfrm flipH="1">
            <a:off x="-353300" y="4040025"/>
            <a:ext cx="1608595" cy="268099"/>
            <a:chOff x="684450" y="451550"/>
            <a:chExt cx="3132000" cy="522000"/>
          </a:xfrm>
        </p:grpSpPr>
        <p:sp>
          <p:nvSpPr>
            <p:cNvPr id="3880" name="Google Shape;3880;p31"/>
            <p:cNvSpPr/>
            <p:nvPr/>
          </p:nvSpPr>
          <p:spPr>
            <a:xfrm>
              <a:off x="684450" y="451550"/>
              <a:ext cx="3132000" cy="522000"/>
            </a:xfrm>
            <a:prstGeom prst="roundRect">
              <a:avLst>
                <a:gd name="adj" fmla="val 2499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1"/>
            <p:cNvSpPr/>
            <p:nvPr/>
          </p:nvSpPr>
          <p:spPr>
            <a:xfrm>
              <a:off x="945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1"/>
            <p:cNvSpPr/>
            <p:nvPr/>
          </p:nvSpPr>
          <p:spPr>
            <a:xfrm>
              <a:off x="1206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1"/>
            <p:cNvSpPr/>
            <p:nvPr/>
          </p:nvSpPr>
          <p:spPr>
            <a:xfrm>
              <a:off x="1467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31"/>
            <p:cNvSpPr/>
            <p:nvPr/>
          </p:nvSpPr>
          <p:spPr>
            <a:xfrm>
              <a:off x="1728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31"/>
            <p:cNvSpPr/>
            <p:nvPr/>
          </p:nvSpPr>
          <p:spPr>
            <a:xfrm>
              <a:off x="1989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1"/>
            <p:cNvSpPr/>
            <p:nvPr/>
          </p:nvSpPr>
          <p:spPr>
            <a:xfrm>
              <a:off x="2250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1"/>
            <p:cNvSpPr/>
            <p:nvPr/>
          </p:nvSpPr>
          <p:spPr>
            <a:xfrm>
              <a:off x="2511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1"/>
            <p:cNvSpPr/>
            <p:nvPr/>
          </p:nvSpPr>
          <p:spPr>
            <a:xfrm>
              <a:off x="2772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1"/>
            <p:cNvSpPr/>
            <p:nvPr/>
          </p:nvSpPr>
          <p:spPr>
            <a:xfrm>
              <a:off x="3033450" y="451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1"/>
            <p:cNvSpPr/>
            <p:nvPr/>
          </p:nvSpPr>
          <p:spPr>
            <a:xfrm>
              <a:off x="3294450" y="712550"/>
              <a:ext cx="261000" cy="26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1"/>
            <p:cNvSpPr/>
            <p:nvPr/>
          </p:nvSpPr>
          <p:spPr>
            <a:xfrm>
              <a:off x="3555450" y="451550"/>
              <a:ext cx="261000" cy="261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1"/>
            <p:cNvSpPr/>
            <p:nvPr/>
          </p:nvSpPr>
          <p:spPr>
            <a:xfrm rot="-5400000" flipH="1">
              <a:off x="684450" y="712550"/>
              <a:ext cx="261000" cy="2610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3" name="Google Shape;3893;p31"/>
          <p:cNvGrpSpPr/>
          <p:nvPr/>
        </p:nvGrpSpPr>
        <p:grpSpPr>
          <a:xfrm flipH="1">
            <a:off x="7109434" y="2725394"/>
            <a:ext cx="413727" cy="404869"/>
            <a:chOff x="5573871" y="1447369"/>
            <a:chExt cx="413727" cy="404869"/>
          </a:xfrm>
        </p:grpSpPr>
        <p:grpSp>
          <p:nvGrpSpPr>
            <p:cNvPr id="3894" name="Google Shape;3894;p31"/>
            <p:cNvGrpSpPr/>
            <p:nvPr/>
          </p:nvGrpSpPr>
          <p:grpSpPr>
            <a:xfrm>
              <a:off x="5573871" y="1447369"/>
              <a:ext cx="202261" cy="404869"/>
              <a:chOff x="8432858" y="451550"/>
              <a:chExt cx="257100" cy="514642"/>
            </a:xfrm>
          </p:grpSpPr>
          <p:cxnSp>
            <p:nvCxnSpPr>
              <p:cNvPr id="3895" name="Google Shape;3895;p31"/>
              <p:cNvCxnSpPr/>
              <p:nvPr/>
            </p:nvCxnSpPr>
            <p:spPr>
              <a:xfrm>
                <a:off x="8434200" y="451550"/>
                <a:ext cx="254100" cy="268200"/>
              </a:xfrm>
              <a:prstGeom prst="straightConnector1">
                <a:avLst/>
              </a:prstGeom>
              <a:noFill/>
              <a:ln w="19050" cap="flat" cmpd="sng">
                <a:solidFill>
                  <a:schemeClr val="dk1"/>
                </a:solidFill>
                <a:prstDash val="solid"/>
                <a:round/>
                <a:headEnd type="none" w="med" len="med"/>
                <a:tailEnd type="none" w="med" len="med"/>
              </a:ln>
            </p:spPr>
          </p:cxnSp>
          <p:cxnSp>
            <p:nvCxnSpPr>
              <p:cNvPr id="3896" name="Google Shape;3896;p31"/>
              <p:cNvCxnSpPr/>
              <p:nvPr/>
            </p:nvCxnSpPr>
            <p:spPr>
              <a:xfrm flipH="1">
                <a:off x="8432858" y="709092"/>
                <a:ext cx="257100" cy="257100"/>
              </a:xfrm>
              <a:prstGeom prst="straightConnector1">
                <a:avLst/>
              </a:prstGeom>
              <a:noFill/>
              <a:ln w="19050" cap="flat" cmpd="sng">
                <a:solidFill>
                  <a:schemeClr val="dk1"/>
                </a:solidFill>
                <a:prstDash val="solid"/>
                <a:round/>
                <a:headEnd type="none" w="med" len="med"/>
                <a:tailEnd type="none" w="med" len="med"/>
              </a:ln>
            </p:spPr>
          </p:cxnSp>
        </p:grpSp>
        <p:grpSp>
          <p:nvGrpSpPr>
            <p:cNvPr id="3897" name="Google Shape;3897;p31"/>
            <p:cNvGrpSpPr/>
            <p:nvPr/>
          </p:nvGrpSpPr>
          <p:grpSpPr>
            <a:xfrm>
              <a:off x="5683132" y="1447369"/>
              <a:ext cx="202261" cy="404869"/>
              <a:chOff x="8432858" y="451550"/>
              <a:chExt cx="257100" cy="514642"/>
            </a:xfrm>
          </p:grpSpPr>
          <p:cxnSp>
            <p:nvCxnSpPr>
              <p:cNvPr id="3898" name="Google Shape;3898;p31"/>
              <p:cNvCxnSpPr/>
              <p:nvPr/>
            </p:nvCxnSpPr>
            <p:spPr>
              <a:xfrm>
                <a:off x="8434200" y="451550"/>
                <a:ext cx="254100" cy="268200"/>
              </a:xfrm>
              <a:prstGeom prst="straightConnector1">
                <a:avLst/>
              </a:prstGeom>
              <a:noFill/>
              <a:ln w="19050" cap="flat" cmpd="sng">
                <a:solidFill>
                  <a:schemeClr val="dk1"/>
                </a:solidFill>
                <a:prstDash val="solid"/>
                <a:round/>
                <a:headEnd type="none" w="med" len="med"/>
                <a:tailEnd type="none" w="med" len="med"/>
              </a:ln>
            </p:spPr>
          </p:cxnSp>
          <p:cxnSp>
            <p:nvCxnSpPr>
              <p:cNvPr id="3899" name="Google Shape;3899;p31"/>
              <p:cNvCxnSpPr/>
              <p:nvPr/>
            </p:nvCxnSpPr>
            <p:spPr>
              <a:xfrm flipH="1">
                <a:off x="8432858" y="709092"/>
                <a:ext cx="257100" cy="257100"/>
              </a:xfrm>
              <a:prstGeom prst="straightConnector1">
                <a:avLst/>
              </a:prstGeom>
              <a:noFill/>
              <a:ln w="19050" cap="flat" cmpd="sng">
                <a:solidFill>
                  <a:schemeClr val="dk1"/>
                </a:solidFill>
                <a:prstDash val="solid"/>
                <a:round/>
                <a:headEnd type="none" w="med" len="med"/>
                <a:tailEnd type="none" w="med" len="med"/>
              </a:ln>
            </p:spPr>
          </p:cxnSp>
        </p:grpSp>
        <p:grpSp>
          <p:nvGrpSpPr>
            <p:cNvPr id="3900" name="Google Shape;3900;p31"/>
            <p:cNvGrpSpPr/>
            <p:nvPr/>
          </p:nvGrpSpPr>
          <p:grpSpPr>
            <a:xfrm>
              <a:off x="5785337" y="1447369"/>
              <a:ext cx="202261" cy="404869"/>
              <a:chOff x="8432858" y="451550"/>
              <a:chExt cx="257100" cy="514642"/>
            </a:xfrm>
          </p:grpSpPr>
          <p:cxnSp>
            <p:nvCxnSpPr>
              <p:cNvPr id="3901" name="Google Shape;3901;p31"/>
              <p:cNvCxnSpPr/>
              <p:nvPr/>
            </p:nvCxnSpPr>
            <p:spPr>
              <a:xfrm>
                <a:off x="8434200" y="451550"/>
                <a:ext cx="254100" cy="268200"/>
              </a:xfrm>
              <a:prstGeom prst="straightConnector1">
                <a:avLst/>
              </a:prstGeom>
              <a:noFill/>
              <a:ln w="19050" cap="flat" cmpd="sng">
                <a:solidFill>
                  <a:schemeClr val="dk1"/>
                </a:solidFill>
                <a:prstDash val="solid"/>
                <a:round/>
                <a:headEnd type="none" w="med" len="med"/>
                <a:tailEnd type="none" w="med" len="med"/>
              </a:ln>
            </p:spPr>
          </p:cxnSp>
          <p:cxnSp>
            <p:nvCxnSpPr>
              <p:cNvPr id="3902" name="Google Shape;3902;p31"/>
              <p:cNvCxnSpPr/>
              <p:nvPr/>
            </p:nvCxnSpPr>
            <p:spPr>
              <a:xfrm flipH="1">
                <a:off x="8432858" y="709092"/>
                <a:ext cx="257100" cy="257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90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907"/>
        <p:cNvGrpSpPr/>
        <p:nvPr/>
      </p:nvGrpSpPr>
      <p:grpSpPr>
        <a:xfrm>
          <a:off x="0" y="0"/>
          <a:ext cx="0" cy="0"/>
          <a:chOff x="0" y="0"/>
          <a:chExt cx="0" cy="0"/>
        </a:xfrm>
      </p:grpSpPr>
      <p:sp>
        <p:nvSpPr>
          <p:cNvPr id="3908" name="Google Shape;3908;p34"/>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36575" tIns="36575" rIns="36575" bIns="36575" anchor="t" anchorCtr="0">
            <a:noAutofit/>
          </a:bodyPr>
          <a:lstStyle>
            <a:lvl1pPr lvl="0"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1pPr>
            <a:lvl2pPr lvl="1"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2pPr>
            <a:lvl3pPr lvl="2"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3pPr>
            <a:lvl4pPr lvl="3"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4pPr>
            <a:lvl5pPr lvl="4"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5pPr>
            <a:lvl6pPr lvl="5"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6pPr>
            <a:lvl7pPr lvl="6"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7pPr>
            <a:lvl8pPr lvl="7"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8pPr>
            <a:lvl9pPr lvl="8" rtl="0">
              <a:spcBef>
                <a:spcPts val="0"/>
              </a:spcBef>
              <a:spcAft>
                <a:spcPts val="0"/>
              </a:spcAft>
              <a:buClr>
                <a:schemeClr val="dk2"/>
              </a:buClr>
              <a:buSzPts val="3000"/>
              <a:buFont typeface="Montserrat Black"/>
              <a:buNone/>
              <a:defRPr sz="3000">
                <a:solidFill>
                  <a:schemeClr val="dk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36575" tIns="36575" rIns="36575" bIns="36575" anchor="t" anchorCtr="0">
            <a:noAutofit/>
          </a:bodyPr>
          <a:lstStyle>
            <a:lvl1pPr marL="457200" lvl="0"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1pPr>
            <a:lvl2pPr marL="914400" lvl="1"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2pPr>
            <a:lvl3pPr marL="1371600" lvl="2"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3pPr>
            <a:lvl4pPr marL="1828800" lvl="3"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4pPr>
            <a:lvl5pPr marL="2286000" lvl="4"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5pPr>
            <a:lvl6pPr marL="2743200" lvl="5"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6pPr>
            <a:lvl7pPr marL="3200400" lvl="6"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7pPr>
            <a:lvl8pPr marL="3657600" lvl="7"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8pPr>
            <a:lvl9pPr marL="4114800" lvl="8" indent="-317500">
              <a:lnSpc>
                <a:spcPct val="100000"/>
              </a:lnSpc>
              <a:spcBef>
                <a:spcPts val="0"/>
              </a:spcBef>
              <a:spcAft>
                <a:spcPts val="0"/>
              </a:spcAft>
              <a:buClr>
                <a:schemeClr val="dk2"/>
              </a:buClr>
              <a:buSzPts val="1400"/>
              <a:buFont typeface="Arimo"/>
              <a:buChar char="■"/>
              <a:defRPr>
                <a:solidFill>
                  <a:schemeClr val="dk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62" r:id="rId2"/>
    <p:sldLayoutId id="2147483668" r:id="rId3"/>
    <p:sldLayoutId id="2147483675" r:id="rId4"/>
    <p:sldLayoutId id="2147483676" r:id="rId5"/>
    <p:sldLayoutId id="214748367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903"/>
        <p:cNvGrpSpPr/>
        <p:nvPr/>
      </p:nvGrpSpPr>
      <p:grpSpPr>
        <a:xfrm>
          <a:off x="0" y="0"/>
          <a:ext cx="0" cy="0"/>
          <a:chOff x="0" y="0"/>
          <a:chExt cx="0" cy="0"/>
        </a:xfrm>
      </p:grpSpPr>
      <p:sp>
        <p:nvSpPr>
          <p:cNvPr id="3904" name="Google Shape;3904;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905" name="Google Shape;3905;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4.jpe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sp>
        <p:nvSpPr>
          <p:cNvPr id="4139" name="Google Shape;4139;p39"/>
          <p:cNvSpPr txBox="1">
            <a:spLocks noGrp="1"/>
          </p:cNvSpPr>
          <p:nvPr>
            <p:ph type="ctrTitle" idx="2"/>
          </p:nvPr>
        </p:nvSpPr>
        <p:spPr>
          <a:xfrm flipH="1">
            <a:off x="1967129" y="1852969"/>
            <a:ext cx="5005125" cy="1453318"/>
          </a:xfrm>
          <a:prstGeom prst="rect">
            <a:avLst/>
          </a:prstGeom>
        </p:spPr>
        <p:txBody>
          <a:bodyPr spcFirstLastPara="1" wrap="square" lIns="36575" tIns="36575" rIns="36575" bIns="36575" anchor="ctr" anchorCtr="0">
            <a:noAutofit/>
          </a:bodyPr>
          <a:lstStyle/>
          <a:p>
            <a:pPr marL="0" lvl="0" indent="0" algn="ctr" rtl="0">
              <a:spcBef>
                <a:spcPts val="0"/>
              </a:spcBef>
              <a:spcAft>
                <a:spcPts val="0"/>
              </a:spcAft>
              <a:buNone/>
            </a:pPr>
            <a:r>
              <a:rPr lang="en-US" sz="4800" dirty="0">
                <a:solidFill>
                  <a:schemeClr val="tx1"/>
                </a:solidFill>
                <a:effectLst/>
                <a:latin typeface="Times New Roman" panose="02020603050405020304" pitchFamily="18" charset="0"/>
                <a:ea typeface="Calibri" panose="020F0502020204030204" pitchFamily="34" charset="0"/>
              </a:rPr>
              <a:t>Car Retail System</a:t>
            </a:r>
            <a:endParaRPr sz="4800" dirty="0">
              <a:solidFill>
                <a:schemeClr val="tx1"/>
              </a:solidFill>
            </a:endParaRPr>
          </a:p>
        </p:txBody>
      </p:sp>
      <p:grpSp>
        <p:nvGrpSpPr>
          <p:cNvPr id="4154" name="Google Shape;4154;p39"/>
          <p:cNvGrpSpPr/>
          <p:nvPr/>
        </p:nvGrpSpPr>
        <p:grpSpPr>
          <a:xfrm>
            <a:off x="8060158" y="4358744"/>
            <a:ext cx="413727" cy="404869"/>
            <a:chOff x="5573871" y="1447369"/>
            <a:chExt cx="413727" cy="404869"/>
          </a:xfrm>
        </p:grpSpPr>
        <p:grpSp>
          <p:nvGrpSpPr>
            <p:cNvPr id="4155" name="Google Shape;4155;p39"/>
            <p:cNvGrpSpPr/>
            <p:nvPr/>
          </p:nvGrpSpPr>
          <p:grpSpPr>
            <a:xfrm>
              <a:off x="5573871" y="1447369"/>
              <a:ext cx="202261" cy="404869"/>
              <a:chOff x="8432858" y="451550"/>
              <a:chExt cx="257100" cy="514642"/>
            </a:xfrm>
          </p:grpSpPr>
          <p:cxnSp>
            <p:nvCxnSpPr>
              <p:cNvPr id="4156" name="Google Shape;4156;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57" name="Google Shape;4157;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58" name="Google Shape;4158;p39"/>
            <p:cNvGrpSpPr/>
            <p:nvPr/>
          </p:nvGrpSpPr>
          <p:grpSpPr>
            <a:xfrm>
              <a:off x="5683132" y="1447369"/>
              <a:ext cx="202261" cy="404869"/>
              <a:chOff x="8432858" y="451550"/>
              <a:chExt cx="257100" cy="514642"/>
            </a:xfrm>
          </p:grpSpPr>
          <p:cxnSp>
            <p:nvCxnSpPr>
              <p:cNvPr id="4159" name="Google Shape;4159;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0" name="Google Shape;4160;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61" name="Google Shape;4161;p39"/>
            <p:cNvGrpSpPr/>
            <p:nvPr/>
          </p:nvGrpSpPr>
          <p:grpSpPr>
            <a:xfrm>
              <a:off x="5785337" y="1447369"/>
              <a:ext cx="202261" cy="404869"/>
              <a:chOff x="8432858" y="451550"/>
              <a:chExt cx="257100" cy="514642"/>
            </a:xfrm>
          </p:grpSpPr>
          <p:cxnSp>
            <p:nvCxnSpPr>
              <p:cNvPr id="4162" name="Google Shape;4162;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3" name="Google Shape;4163;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164" name="Google Shape;4164;p39"/>
          <p:cNvGrpSpPr/>
          <p:nvPr/>
        </p:nvGrpSpPr>
        <p:grpSpPr>
          <a:xfrm>
            <a:off x="453675" y="2191328"/>
            <a:ext cx="1111500" cy="455200"/>
            <a:chOff x="5376300" y="458600"/>
            <a:chExt cx="1111500" cy="455200"/>
          </a:xfrm>
        </p:grpSpPr>
        <p:sp>
          <p:nvSpPr>
            <p:cNvPr id="4165" name="Google Shape;4165;p39"/>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39"/>
          <p:cNvGrpSpPr/>
          <p:nvPr/>
        </p:nvGrpSpPr>
        <p:grpSpPr>
          <a:xfrm>
            <a:off x="6845050" y="1028988"/>
            <a:ext cx="529200" cy="529200"/>
            <a:chOff x="797275" y="458600"/>
            <a:chExt cx="529200" cy="529200"/>
          </a:xfrm>
        </p:grpSpPr>
        <p:sp>
          <p:nvSpPr>
            <p:cNvPr id="4181" name="Google Shape;4181;p39"/>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grpSp>
        <p:nvGrpSpPr>
          <p:cNvPr id="4154" name="Google Shape;4154;p39"/>
          <p:cNvGrpSpPr/>
          <p:nvPr/>
        </p:nvGrpSpPr>
        <p:grpSpPr>
          <a:xfrm>
            <a:off x="8060158" y="4358744"/>
            <a:ext cx="413727" cy="404869"/>
            <a:chOff x="5573871" y="1447369"/>
            <a:chExt cx="413727" cy="404869"/>
          </a:xfrm>
        </p:grpSpPr>
        <p:grpSp>
          <p:nvGrpSpPr>
            <p:cNvPr id="4155" name="Google Shape;4155;p39"/>
            <p:cNvGrpSpPr/>
            <p:nvPr/>
          </p:nvGrpSpPr>
          <p:grpSpPr>
            <a:xfrm>
              <a:off x="5573871" y="1447369"/>
              <a:ext cx="202261" cy="404869"/>
              <a:chOff x="8432858" y="451550"/>
              <a:chExt cx="257100" cy="514642"/>
            </a:xfrm>
          </p:grpSpPr>
          <p:cxnSp>
            <p:nvCxnSpPr>
              <p:cNvPr id="4156" name="Google Shape;4156;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57" name="Google Shape;4157;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58" name="Google Shape;4158;p39"/>
            <p:cNvGrpSpPr/>
            <p:nvPr/>
          </p:nvGrpSpPr>
          <p:grpSpPr>
            <a:xfrm>
              <a:off x="5683132" y="1447369"/>
              <a:ext cx="202261" cy="404869"/>
              <a:chOff x="8432858" y="451550"/>
              <a:chExt cx="257100" cy="514642"/>
            </a:xfrm>
          </p:grpSpPr>
          <p:cxnSp>
            <p:nvCxnSpPr>
              <p:cNvPr id="4159" name="Google Shape;4159;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0" name="Google Shape;4160;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61" name="Google Shape;4161;p39"/>
            <p:cNvGrpSpPr/>
            <p:nvPr/>
          </p:nvGrpSpPr>
          <p:grpSpPr>
            <a:xfrm>
              <a:off x="5785337" y="1447369"/>
              <a:ext cx="202261" cy="404869"/>
              <a:chOff x="8432858" y="451550"/>
              <a:chExt cx="257100" cy="514642"/>
            </a:xfrm>
          </p:grpSpPr>
          <p:cxnSp>
            <p:nvCxnSpPr>
              <p:cNvPr id="4162" name="Google Shape;4162;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3" name="Google Shape;4163;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164" name="Google Shape;4164;p39"/>
          <p:cNvGrpSpPr/>
          <p:nvPr/>
        </p:nvGrpSpPr>
        <p:grpSpPr>
          <a:xfrm>
            <a:off x="453675" y="2191328"/>
            <a:ext cx="1111500" cy="455200"/>
            <a:chOff x="5376300" y="458600"/>
            <a:chExt cx="1111500" cy="455200"/>
          </a:xfrm>
        </p:grpSpPr>
        <p:sp>
          <p:nvSpPr>
            <p:cNvPr id="4165" name="Google Shape;4165;p39"/>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39"/>
          <p:cNvGrpSpPr/>
          <p:nvPr/>
        </p:nvGrpSpPr>
        <p:grpSpPr>
          <a:xfrm>
            <a:off x="6845050" y="1028988"/>
            <a:ext cx="529200" cy="529200"/>
            <a:chOff x="797275" y="458600"/>
            <a:chExt cx="529200" cy="529200"/>
          </a:xfrm>
        </p:grpSpPr>
        <p:sp>
          <p:nvSpPr>
            <p:cNvPr id="4181" name="Google Shape;4181;p39"/>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854EEE93-A110-4002-226A-82E11BE709DA}"/>
              </a:ext>
            </a:extLst>
          </p:cNvPr>
          <p:cNvSpPr>
            <a:spLocks noGrp="1"/>
          </p:cNvSpPr>
          <p:nvPr>
            <p:ph type="ctrTitle" idx="2"/>
          </p:nvPr>
        </p:nvSpPr>
        <p:spPr>
          <a:xfrm flipH="1">
            <a:off x="2640900" y="2066749"/>
            <a:ext cx="3862200" cy="1379095"/>
          </a:xfrm>
        </p:spPr>
        <p:txBody>
          <a:bodyPr/>
          <a:lstStyle/>
          <a:p>
            <a:r>
              <a:rPr lang="en-US" dirty="0"/>
              <a:t>TRIGGERS</a:t>
            </a:r>
          </a:p>
        </p:txBody>
      </p:sp>
    </p:spTree>
    <p:extLst>
      <p:ext uri="{BB962C8B-B14F-4D97-AF65-F5344CB8AC3E}">
        <p14:creationId xmlns:p14="http://schemas.microsoft.com/office/powerpoint/2010/main" val="100998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5"/>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CB63A5F7-B5E5-FCA8-CC7B-0EC2006AC598}"/>
              </a:ext>
            </a:extLst>
          </p:cNvPr>
          <p:cNvPicPr>
            <a:picLocks noChangeAspect="1"/>
          </p:cNvPicPr>
          <p:nvPr/>
        </p:nvPicPr>
        <p:blipFill>
          <a:blip r:embed="rId3"/>
          <a:stretch>
            <a:fillRect/>
          </a:stretch>
        </p:blipFill>
        <p:spPr>
          <a:xfrm>
            <a:off x="202703" y="288759"/>
            <a:ext cx="4767024" cy="2377440"/>
          </a:xfrm>
          <a:prstGeom prst="rect">
            <a:avLst/>
          </a:prstGeom>
        </p:spPr>
      </p:pic>
      <p:pic>
        <p:nvPicPr>
          <p:cNvPr id="9" name="Picture 8" descr="Text&#10;&#10;Description automatically generated">
            <a:extLst>
              <a:ext uri="{FF2B5EF4-FFF2-40B4-BE49-F238E27FC236}">
                <a16:creationId xmlns:a16="http://schemas.microsoft.com/office/drawing/2014/main" id="{80F24C36-01BE-2715-4928-892960345F72}"/>
              </a:ext>
            </a:extLst>
          </p:cNvPr>
          <p:cNvPicPr>
            <a:picLocks noChangeAspect="1"/>
          </p:cNvPicPr>
          <p:nvPr/>
        </p:nvPicPr>
        <p:blipFill>
          <a:blip r:embed="rId4"/>
          <a:stretch>
            <a:fillRect/>
          </a:stretch>
        </p:blipFill>
        <p:spPr>
          <a:xfrm>
            <a:off x="202703" y="2810577"/>
            <a:ext cx="4767024" cy="1967162"/>
          </a:xfrm>
          <a:prstGeom prst="rect">
            <a:avLst/>
          </a:prstGeom>
        </p:spPr>
      </p:pic>
      <p:pic>
        <p:nvPicPr>
          <p:cNvPr id="11" name="Picture 10" descr="Text&#10;&#10;Description automatically generated">
            <a:extLst>
              <a:ext uri="{FF2B5EF4-FFF2-40B4-BE49-F238E27FC236}">
                <a16:creationId xmlns:a16="http://schemas.microsoft.com/office/drawing/2014/main" id="{FEABD47B-B323-FF32-21B5-9AB9BABE4870}"/>
              </a:ext>
            </a:extLst>
          </p:cNvPr>
          <p:cNvPicPr>
            <a:picLocks noChangeAspect="1"/>
          </p:cNvPicPr>
          <p:nvPr/>
        </p:nvPicPr>
        <p:blipFill>
          <a:blip r:embed="rId5"/>
          <a:stretch>
            <a:fillRect/>
          </a:stretch>
        </p:blipFill>
        <p:spPr>
          <a:xfrm>
            <a:off x="5121362" y="288758"/>
            <a:ext cx="3907135" cy="4494998"/>
          </a:xfrm>
          <a:prstGeom prst="rect">
            <a:avLst/>
          </a:prstGeom>
        </p:spPr>
      </p:pic>
    </p:spTree>
    <p:extLst>
      <p:ext uri="{BB962C8B-B14F-4D97-AF65-F5344CB8AC3E}">
        <p14:creationId xmlns:p14="http://schemas.microsoft.com/office/powerpoint/2010/main" val="5206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sp>
        <p:nvSpPr>
          <p:cNvPr id="4139" name="Google Shape;4139;p39"/>
          <p:cNvSpPr txBox="1">
            <a:spLocks noGrp="1"/>
          </p:cNvSpPr>
          <p:nvPr>
            <p:ph type="ctrTitle" idx="2"/>
          </p:nvPr>
        </p:nvSpPr>
        <p:spPr>
          <a:xfrm flipH="1">
            <a:off x="1565175" y="1845091"/>
            <a:ext cx="5838959" cy="1453318"/>
          </a:xfrm>
          <a:prstGeom prst="rect">
            <a:avLst/>
          </a:prstGeom>
        </p:spPr>
        <p:txBody>
          <a:bodyPr spcFirstLastPara="1" wrap="square" lIns="36575" tIns="36575" rIns="36575" bIns="36575" anchor="ctr" anchorCtr="0">
            <a:noAutofit/>
          </a:bodyPr>
          <a:lstStyle/>
          <a:p>
            <a:pPr marL="0" lvl="0" indent="0" algn="ctr" rtl="0">
              <a:spcBef>
                <a:spcPts val="0"/>
              </a:spcBef>
              <a:spcAft>
                <a:spcPts val="0"/>
              </a:spcAft>
              <a:buNone/>
            </a:pPr>
            <a:r>
              <a:rPr lang="en-US" sz="4800" dirty="0">
                <a:solidFill>
                  <a:schemeClr val="tx1"/>
                </a:solidFill>
                <a:latin typeface="Times New Roman" panose="02020603050405020304" pitchFamily="18" charset="0"/>
                <a:cs typeface="Times New Roman" panose="02020603050405020304" pitchFamily="18" charset="0"/>
              </a:rPr>
              <a:t>Complex queries</a:t>
            </a:r>
            <a:endParaRPr sz="4800" dirty="0">
              <a:solidFill>
                <a:schemeClr val="tx1"/>
              </a:solidFill>
            </a:endParaRPr>
          </a:p>
        </p:txBody>
      </p:sp>
      <p:grpSp>
        <p:nvGrpSpPr>
          <p:cNvPr id="4154" name="Google Shape;4154;p39"/>
          <p:cNvGrpSpPr/>
          <p:nvPr/>
        </p:nvGrpSpPr>
        <p:grpSpPr>
          <a:xfrm>
            <a:off x="8060158" y="4358744"/>
            <a:ext cx="413727" cy="404869"/>
            <a:chOff x="5573871" y="1447369"/>
            <a:chExt cx="413727" cy="404869"/>
          </a:xfrm>
        </p:grpSpPr>
        <p:grpSp>
          <p:nvGrpSpPr>
            <p:cNvPr id="4155" name="Google Shape;4155;p39"/>
            <p:cNvGrpSpPr/>
            <p:nvPr/>
          </p:nvGrpSpPr>
          <p:grpSpPr>
            <a:xfrm>
              <a:off x="5573871" y="1447369"/>
              <a:ext cx="202261" cy="404869"/>
              <a:chOff x="8432858" y="451550"/>
              <a:chExt cx="257100" cy="514642"/>
            </a:xfrm>
          </p:grpSpPr>
          <p:cxnSp>
            <p:nvCxnSpPr>
              <p:cNvPr id="4156" name="Google Shape;4156;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57" name="Google Shape;4157;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58" name="Google Shape;4158;p39"/>
            <p:cNvGrpSpPr/>
            <p:nvPr/>
          </p:nvGrpSpPr>
          <p:grpSpPr>
            <a:xfrm>
              <a:off x="5683132" y="1447369"/>
              <a:ext cx="202261" cy="404869"/>
              <a:chOff x="8432858" y="451550"/>
              <a:chExt cx="257100" cy="514642"/>
            </a:xfrm>
          </p:grpSpPr>
          <p:cxnSp>
            <p:nvCxnSpPr>
              <p:cNvPr id="4159" name="Google Shape;4159;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0" name="Google Shape;4160;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61" name="Google Shape;4161;p39"/>
            <p:cNvGrpSpPr/>
            <p:nvPr/>
          </p:nvGrpSpPr>
          <p:grpSpPr>
            <a:xfrm>
              <a:off x="5785337" y="1447369"/>
              <a:ext cx="202261" cy="404869"/>
              <a:chOff x="8432858" y="451550"/>
              <a:chExt cx="257100" cy="514642"/>
            </a:xfrm>
          </p:grpSpPr>
          <p:cxnSp>
            <p:nvCxnSpPr>
              <p:cNvPr id="4162" name="Google Shape;4162;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3" name="Google Shape;4163;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164" name="Google Shape;4164;p39"/>
          <p:cNvGrpSpPr/>
          <p:nvPr/>
        </p:nvGrpSpPr>
        <p:grpSpPr>
          <a:xfrm>
            <a:off x="453675" y="2191328"/>
            <a:ext cx="1111500" cy="455200"/>
            <a:chOff x="5376300" y="458600"/>
            <a:chExt cx="1111500" cy="455200"/>
          </a:xfrm>
        </p:grpSpPr>
        <p:sp>
          <p:nvSpPr>
            <p:cNvPr id="4165" name="Google Shape;4165;p39"/>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39"/>
          <p:cNvGrpSpPr/>
          <p:nvPr/>
        </p:nvGrpSpPr>
        <p:grpSpPr>
          <a:xfrm>
            <a:off x="6845050" y="1028988"/>
            <a:ext cx="529200" cy="529200"/>
            <a:chOff x="797275" y="458600"/>
            <a:chExt cx="529200" cy="529200"/>
          </a:xfrm>
        </p:grpSpPr>
        <p:sp>
          <p:nvSpPr>
            <p:cNvPr id="4181" name="Google Shape;4181;p39"/>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24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39"/>
        <p:cNvGrpSpPr/>
        <p:nvPr/>
      </p:nvGrpSpPr>
      <p:grpSpPr>
        <a:xfrm>
          <a:off x="0" y="0"/>
          <a:ext cx="0" cy="0"/>
          <a:chOff x="0" y="0"/>
          <a:chExt cx="0" cy="0"/>
        </a:xfrm>
      </p:grpSpPr>
      <p:sp>
        <p:nvSpPr>
          <p:cNvPr id="169" name="TextBox 168">
            <a:extLst>
              <a:ext uri="{FF2B5EF4-FFF2-40B4-BE49-F238E27FC236}">
                <a16:creationId xmlns:a16="http://schemas.microsoft.com/office/drawing/2014/main" id="{850940BE-BADD-0A03-AFD6-0675B01BB7BD}"/>
              </a:ext>
            </a:extLst>
          </p:cNvPr>
          <p:cNvSpPr txBox="1"/>
          <p:nvPr/>
        </p:nvSpPr>
        <p:spPr>
          <a:xfrm>
            <a:off x="2889540" y="367572"/>
            <a:ext cx="3485860"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Most Sold brands ranked</a:t>
            </a:r>
            <a:endParaRPr lang="en-US" sz="2000" b="1" dirty="0">
              <a:solidFill>
                <a:srgbClr val="FF0000"/>
              </a:solidFill>
            </a:endParaRPr>
          </a:p>
        </p:txBody>
      </p:sp>
      <p:pic>
        <p:nvPicPr>
          <p:cNvPr id="170" name="Picture 169" descr="Text&#10;&#10;Description automatically generated">
            <a:extLst>
              <a:ext uri="{FF2B5EF4-FFF2-40B4-BE49-F238E27FC236}">
                <a16:creationId xmlns:a16="http://schemas.microsoft.com/office/drawing/2014/main" id="{ABEFA5C6-F3C1-B451-A851-1FC160C15A73}"/>
              </a:ext>
            </a:extLst>
          </p:cNvPr>
          <p:cNvPicPr>
            <a:picLocks noChangeAspect="1"/>
          </p:cNvPicPr>
          <p:nvPr/>
        </p:nvPicPr>
        <p:blipFill>
          <a:blip r:embed="rId3"/>
          <a:stretch>
            <a:fillRect/>
          </a:stretch>
        </p:blipFill>
        <p:spPr>
          <a:xfrm>
            <a:off x="285135" y="1167493"/>
            <a:ext cx="4980829" cy="2677886"/>
          </a:xfrm>
          <a:prstGeom prst="rect">
            <a:avLst/>
          </a:prstGeom>
        </p:spPr>
      </p:pic>
      <p:pic>
        <p:nvPicPr>
          <p:cNvPr id="171" name="Picture 170" descr="Graphical user interface, application, table&#10;&#10;Description automatically generated">
            <a:extLst>
              <a:ext uri="{FF2B5EF4-FFF2-40B4-BE49-F238E27FC236}">
                <a16:creationId xmlns:a16="http://schemas.microsoft.com/office/drawing/2014/main" id="{59A03B69-FDC1-D806-9CBD-C5637D76EC39}"/>
              </a:ext>
            </a:extLst>
          </p:cNvPr>
          <p:cNvPicPr>
            <a:picLocks noChangeAspect="1"/>
          </p:cNvPicPr>
          <p:nvPr/>
        </p:nvPicPr>
        <p:blipFill>
          <a:blip r:embed="rId4"/>
          <a:stretch>
            <a:fillRect/>
          </a:stretch>
        </p:blipFill>
        <p:spPr>
          <a:xfrm>
            <a:off x="5265964" y="1167493"/>
            <a:ext cx="3780065" cy="2677886"/>
          </a:xfrm>
          <a:prstGeom prst="rect">
            <a:avLst/>
          </a:prstGeom>
        </p:spPr>
      </p:pic>
      <p:sp>
        <p:nvSpPr>
          <p:cNvPr id="3" name="TextBox 2">
            <a:extLst>
              <a:ext uri="{FF2B5EF4-FFF2-40B4-BE49-F238E27FC236}">
                <a16:creationId xmlns:a16="http://schemas.microsoft.com/office/drawing/2014/main" id="{F60B8BC4-0778-728B-2B0A-67E32127231E}"/>
              </a:ext>
            </a:extLst>
          </p:cNvPr>
          <p:cNvSpPr txBox="1"/>
          <p:nvPr/>
        </p:nvSpPr>
        <p:spPr>
          <a:xfrm>
            <a:off x="2476500" y="4037264"/>
            <a:ext cx="4191000" cy="738664"/>
          </a:xfrm>
          <a:prstGeom prst="rect">
            <a:avLst/>
          </a:prstGeom>
          <a:noFill/>
        </p:spPr>
        <p:txBody>
          <a:bodyPr wrap="square" rtlCol="0">
            <a:spAutoFit/>
          </a:bodyPr>
          <a:lstStyle/>
          <a:p>
            <a:pPr algn="ctr"/>
            <a:r>
              <a:rPr lang="en-US" dirty="0">
                <a:solidFill>
                  <a:schemeClr val="bg1"/>
                </a:solidFill>
              </a:rPr>
              <a:t>This query is made to return the most sold car brands so that the company can decide to focus on which brand/vendor.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45"/>
        <p:cNvGrpSpPr/>
        <p:nvPr/>
      </p:nvGrpSpPr>
      <p:grpSpPr>
        <a:xfrm>
          <a:off x="0" y="0"/>
          <a:ext cx="0" cy="0"/>
          <a:chOff x="0" y="0"/>
          <a:chExt cx="0" cy="0"/>
        </a:xfrm>
      </p:grpSpPr>
      <p:sp>
        <p:nvSpPr>
          <p:cNvPr id="20" name="TextBox 19">
            <a:extLst>
              <a:ext uri="{FF2B5EF4-FFF2-40B4-BE49-F238E27FC236}">
                <a16:creationId xmlns:a16="http://schemas.microsoft.com/office/drawing/2014/main" id="{D7188447-638B-3019-99A9-B841340CB1EB}"/>
              </a:ext>
            </a:extLst>
          </p:cNvPr>
          <p:cNvSpPr txBox="1"/>
          <p:nvPr/>
        </p:nvSpPr>
        <p:spPr>
          <a:xfrm>
            <a:off x="3552525" y="364272"/>
            <a:ext cx="2433408"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Most sold colors</a:t>
            </a:r>
          </a:p>
        </p:txBody>
      </p:sp>
      <p:pic>
        <p:nvPicPr>
          <p:cNvPr id="21" name="Picture 20">
            <a:extLst>
              <a:ext uri="{FF2B5EF4-FFF2-40B4-BE49-F238E27FC236}">
                <a16:creationId xmlns:a16="http://schemas.microsoft.com/office/drawing/2014/main" id="{4892A88D-0326-040D-E7A6-86A2884F8A08}"/>
              </a:ext>
            </a:extLst>
          </p:cNvPr>
          <p:cNvPicPr>
            <a:picLocks noChangeAspect="1"/>
          </p:cNvPicPr>
          <p:nvPr/>
        </p:nvPicPr>
        <p:blipFill>
          <a:blip r:embed="rId3"/>
          <a:stretch>
            <a:fillRect/>
          </a:stretch>
        </p:blipFill>
        <p:spPr>
          <a:xfrm>
            <a:off x="187780" y="1108959"/>
            <a:ext cx="5225142" cy="2900386"/>
          </a:xfrm>
          <a:prstGeom prst="rect">
            <a:avLst/>
          </a:prstGeom>
        </p:spPr>
      </p:pic>
      <p:pic>
        <p:nvPicPr>
          <p:cNvPr id="22" name="Picture 21" descr="Graphical user interface, application, table&#10;&#10;Description automatically generated">
            <a:extLst>
              <a:ext uri="{FF2B5EF4-FFF2-40B4-BE49-F238E27FC236}">
                <a16:creationId xmlns:a16="http://schemas.microsoft.com/office/drawing/2014/main" id="{D7AEDB37-CD5E-A6FD-48BF-34D9C93465BC}"/>
              </a:ext>
            </a:extLst>
          </p:cNvPr>
          <p:cNvPicPr>
            <a:picLocks noChangeAspect="1"/>
          </p:cNvPicPr>
          <p:nvPr/>
        </p:nvPicPr>
        <p:blipFill>
          <a:blip r:embed="rId4"/>
          <a:stretch>
            <a:fillRect/>
          </a:stretch>
        </p:blipFill>
        <p:spPr>
          <a:xfrm>
            <a:off x="5412921" y="1134155"/>
            <a:ext cx="3608615" cy="2875189"/>
          </a:xfrm>
          <a:prstGeom prst="rect">
            <a:avLst/>
          </a:prstGeom>
        </p:spPr>
      </p:pic>
      <p:sp>
        <p:nvSpPr>
          <p:cNvPr id="28" name="TextBox 27">
            <a:extLst>
              <a:ext uri="{FF2B5EF4-FFF2-40B4-BE49-F238E27FC236}">
                <a16:creationId xmlns:a16="http://schemas.microsoft.com/office/drawing/2014/main" id="{84B970F2-6651-465E-78BF-FEC5A2DD0E52}"/>
              </a:ext>
            </a:extLst>
          </p:cNvPr>
          <p:cNvSpPr txBox="1"/>
          <p:nvPr/>
        </p:nvSpPr>
        <p:spPr>
          <a:xfrm>
            <a:off x="2286000" y="4192964"/>
            <a:ext cx="4572000" cy="738664"/>
          </a:xfrm>
          <a:prstGeom prst="rect">
            <a:avLst/>
          </a:prstGeom>
          <a:noFill/>
        </p:spPr>
        <p:txBody>
          <a:bodyPr wrap="square">
            <a:spAutoFit/>
          </a:bodyPr>
          <a:lstStyle/>
          <a:p>
            <a:pPr algn="ctr"/>
            <a:r>
              <a:rPr lang="en-US" dirty="0">
                <a:solidFill>
                  <a:schemeClr val="bg1"/>
                </a:solidFill>
              </a:rPr>
              <a:t>This query is made to return the most sold car colors so that the company can further understand the customers’ preferences.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5"/>
        <p:cNvGrpSpPr/>
        <p:nvPr/>
      </p:nvGrpSpPr>
      <p:grpSpPr>
        <a:xfrm>
          <a:off x="0" y="0"/>
          <a:ext cx="0" cy="0"/>
          <a:chOff x="0" y="0"/>
          <a:chExt cx="0" cy="0"/>
        </a:xfrm>
      </p:grpSpPr>
      <p:sp>
        <p:nvSpPr>
          <p:cNvPr id="3" name="TextBox 2">
            <a:extLst>
              <a:ext uri="{FF2B5EF4-FFF2-40B4-BE49-F238E27FC236}">
                <a16:creationId xmlns:a16="http://schemas.microsoft.com/office/drawing/2014/main" id="{DB7CE259-EF72-7E8E-9A54-2809DBD62CEC}"/>
              </a:ext>
            </a:extLst>
          </p:cNvPr>
          <p:cNvSpPr txBox="1"/>
          <p:nvPr/>
        </p:nvSpPr>
        <p:spPr>
          <a:xfrm>
            <a:off x="1750723" y="191771"/>
            <a:ext cx="5642553"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Average number of orders per employee</a:t>
            </a:r>
          </a:p>
        </p:txBody>
      </p:sp>
      <p:pic>
        <p:nvPicPr>
          <p:cNvPr id="4" name="Picture 3">
            <a:extLst>
              <a:ext uri="{FF2B5EF4-FFF2-40B4-BE49-F238E27FC236}">
                <a16:creationId xmlns:a16="http://schemas.microsoft.com/office/drawing/2014/main" id="{E40CF27E-8458-1CFF-FDFD-68BD7D69EB42}"/>
              </a:ext>
            </a:extLst>
          </p:cNvPr>
          <p:cNvPicPr>
            <a:picLocks noChangeAspect="1"/>
          </p:cNvPicPr>
          <p:nvPr/>
        </p:nvPicPr>
        <p:blipFill>
          <a:blip r:embed="rId3"/>
          <a:stretch>
            <a:fillRect/>
          </a:stretch>
        </p:blipFill>
        <p:spPr>
          <a:xfrm>
            <a:off x="293571" y="798886"/>
            <a:ext cx="5619914" cy="2740871"/>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C9E8139F-06AD-66CF-9740-B320244EC648}"/>
              </a:ext>
            </a:extLst>
          </p:cNvPr>
          <p:cNvPicPr>
            <a:picLocks noChangeAspect="1"/>
          </p:cNvPicPr>
          <p:nvPr/>
        </p:nvPicPr>
        <p:blipFill>
          <a:blip r:embed="rId4"/>
          <a:stretch>
            <a:fillRect/>
          </a:stretch>
        </p:blipFill>
        <p:spPr>
          <a:xfrm>
            <a:off x="316209" y="3539757"/>
            <a:ext cx="5619915" cy="1228725"/>
          </a:xfrm>
          <a:prstGeom prst="rect">
            <a:avLst/>
          </a:prstGeom>
        </p:spPr>
      </p:pic>
      <p:sp>
        <p:nvSpPr>
          <p:cNvPr id="7" name="TextBox 6">
            <a:extLst>
              <a:ext uri="{FF2B5EF4-FFF2-40B4-BE49-F238E27FC236}">
                <a16:creationId xmlns:a16="http://schemas.microsoft.com/office/drawing/2014/main" id="{58256D56-DCDF-2BAC-DE65-DAF2F428BD5A}"/>
              </a:ext>
            </a:extLst>
          </p:cNvPr>
          <p:cNvSpPr txBox="1"/>
          <p:nvPr/>
        </p:nvSpPr>
        <p:spPr>
          <a:xfrm>
            <a:off x="5913485" y="2378645"/>
            <a:ext cx="3073400" cy="954107"/>
          </a:xfrm>
          <a:prstGeom prst="rect">
            <a:avLst/>
          </a:prstGeom>
          <a:noFill/>
        </p:spPr>
        <p:txBody>
          <a:bodyPr wrap="square">
            <a:spAutoFit/>
          </a:bodyPr>
          <a:lstStyle/>
          <a:p>
            <a:pPr algn="ctr"/>
            <a:r>
              <a:rPr lang="en-US" dirty="0">
                <a:solidFill>
                  <a:schemeClr val="bg1"/>
                </a:solidFill>
              </a:rPr>
              <a:t>This query is made to return the average number of orders each employee made. Will be used for another query.</a:t>
            </a:r>
          </a:p>
        </p:txBody>
      </p:sp>
    </p:spTree>
    <p:extLst>
      <p:ext uri="{BB962C8B-B14F-4D97-AF65-F5344CB8AC3E}">
        <p14:creationId xmlns:p14="http://schemas.microsoft.com/office/powerpoint/2010/main" val="366287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5"/>
        <p:cNvGrpSpPr/>
        <p:nvPr/>
      </p:nvGrpSpPr>
      <p:grpSpPr>
        <a:xfrm>
          <a:off x="0" y="0"/>
          <a:ext cx="0" cy="0"/>
          <a:chOff x="0" y="0"/>
          <a:chExt cx="0" cy="0"/>
        </a:xfrm>
      </p:grpSpPr>
      <p:sp>
        <p:nvSpPr>
          <p:cNvPr id="3" name="TextBox 2">
            <a:extLst>
              <a:ext uri="{FF2B5EF4-FFF2-40B4-BE49-F238E27FC236}">
                <a16:creationId xmlns:a16="http://schemas.microsoft.com/office/drawing/2014/main" id="{8E904D24-5220-2652-BC78-21A3D96C47D7}"/>
              </a:ext>
            </a:extLst>
          </p:cNvPr>
          <p:cNvSpPr txBox="1"/>
          <p:nvPr/>
        </p:nvSpPr>
        <p:spPr>
          <a:xfrm>
            <a:off x="2673504" y="219339"/>
            <a:ext cx="4572001"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Average salary of employees</a:t>
            </a:r>
            <a:endParaRPr lang="en-US" sz="2000" b="1" dirty="0">
              <a:solidFill>
                <a:srgbClr val="FF0000"/>
              </a:solidFill>
            </a:endParaRPr>
          </a:p>
        </p:txBody>
      </p:sp>
      <p:pic>
        <p:nvPicPr>
          <p:cNvPr id="4" name="Picture 3">
            <a:extLst>
              <a:ext uri="{FF2B5EF4-FFF2-40B4-BE49-F238E27FC236}">
                <a16:creationId xmlns:a16="http://schemas.microsoft.com/office/drawing/2014/main" id="{EF034ED3-3D1C-386B-B15C-E49EDEECF9FF}"/>
              </a:ext>
            </a:extLst>
          </p:cNvPr>
          <p:cNvPicPr>
            <a:picLocks noChangeAspect="1"/>
          </p:cNvPicPr>
          <p:nvPr/>
        </p:nvPicPr>
        <p:blipFill>
          <a:blip r:embed="rId3"/>
          <a:stretch>
            <a:fillRect/>
          </a:stretch>
        </p:blipFill>
        <p:spPr>
          <a:xfrm>
            <a:off x="370571" y="764357"/>
            <a:ext cx="5290457" cy="2835799"/>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C5A31651-8E57-37C7-70C4-C7EB72DD343B}"/>
              </a:ext>
            </a:extLst>
          </p:cNvPr>
          <p:cNvPicPr>
            <a:picLocks noChangeAspect="1"/>
          </p:cNvPicPr>
          <p:nvPr/>
        </p:nvPicPr>
        <p:blipFill>
          <a:blip r:embed="rId4"/>
          <a:stretch>
            <a:fillRect/>
          </a:stretch>
        </p:blipFill>
        <p:spPr>
          <a:xfrm>
            <a:off x="370571" y="3600156"/>
            <a:ext cx="5290457" cy="1123950"/>
          </a:xfrm>
          <a:prstGeom prst="rect">
            <a:avLst/>
          </a:prstGeom>
        </p:spPr>
      </p:pic>
      <p:sp>
        <p:nvSpPr>
          <p:cNvPr id="7" name="TextBox 6">
            <a:extLst>
              <a:ext uri="{FF2B5EF4-FFF2-40B4-BE49-F238E27FC236}">
                <a16:creationId xmlns:a16="http://schemas.microsoft.com/office/drawing/2014/main" id="{159470D0-97CC-84EB-7B32-3D7F99A2F53B}"/>
              </a:ext>
            </a:extLst>
          </p:cNvPr>
          <p:cNvSpPr txBox="1"/>
          <p:nvPr/>
        </p:nvSpPr>
        <p:spPr>
          <a:xfrm>
            <a:off x="5994400" y="1986974"/>
            <a:ext cx="2633133" cy="1169551"/>
          </a:xfrm>
          <a:prstGeom prst="rect">
            <a:avLst/>
          </a:prstGeom>
          <a:noFill/>
        </p:spPr>
        <p:txBody>
          <a:bodyPr wrap="square">
            <a:spAutoFit/>
          </a:bodyPr>
          <a:lstStyle/>
          <a:p>
            <a:pPr algn="ctr"/>
            <a:r>
              <a:rPr lang="en-US" dirty="0">
                <a:solidFill>
                  <a:schemeClr val="bg1"/>
                </a:solidFill>
              </a:rPr>
              <a:t>This query is made to return the average salary of the employees in the company. Managers are excluded from said query.</a:t>
            </a:r>
          </a:p>
        </p:txBody>
      </p:sp>
    </p:spTree>
    <p:extLst>
      <p:ext uri="{BB962C8B-B14F-4D97-AF65-F5344CB8AC3E}">
        <p14:creationId xmlns:p14="http://schemas.microsoft.com/office/powerpoint/2010/main" val="174153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5"/>
        <p:cNvGrpSpPr/>
        <p:nvPr/>
      </p:nvGrpSpPr>
      <p:grpSpPr>
        <a:xfrm>
          <a:off x="0" y="0"/>
          <a:ext cx="0" cy="0"/>
          <a:chOff x="0" y="0"/>
          <a:chExt cx="0" cy="0"/>
        </a:xfrm>
      </p:grpSpPr>
      <p:sp>
        <p:nvSpPr>
          <p:cNvPr id="3" name="TextBox 2">
            <a:extLst>
              <a:ext uri="{FF2B5EF4-FFF2-40B4-BE49-F238E27FC236}">
                <a16:creationId xmlns:a16="http://schemas.microsoft.com/office/drawing/2014/main" id="{CE115AA8-9AD5-CDD6-AA6D-6643EC4BFBD4}"/>
              </a:ext>
            </a:extLst>
          </p:cNvPr>
          <p:cNvSpPr txBox="1"/>
          <p:nvPr/>
        </p:nvSpPr>
        <p:spPr>
          <a:xfrm>
            <a:off x="2521106" y="218823"/>
            <a:ext cx="4572000"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Employees who need promotion</a:t>
            </a:r>
            <a:endParaRPr lang="en-US" sz="2000" b="1" dirty="0">
              <a:solidFill>
                <a:srgbClr val="FF0000"/>
              </a:solidFill>
            </a:endParaRPr>
          </a:p>
        </p:txBody>
      </p:sp>
      <p:pic>
        <p:nvPicPr>
          <p:cNvPr id="4" name="Picture 3">
            <a:extLst>
              <a:ext uri="{FF2B5EF4-FFF2-40B4-BE49-F238E27FC236}">
                <a16:creationId xmlns:a16="http://schemas.microsoft.com/office/drawing/2014/main" id="{233E2B0D-AD72-718A-B290-4F6ED72B3F96}"/>
              </a:ext>
            </a:extLst>
          </p:cNvPr>
          <p:cNvPicPr>
            <a:picLocks noChangeAspect="1"/>
          </p:cNvPicPr>
          <p:nvPr/>
        </p:nvPicPr>
        <p:blipFill>
          <a:blip r:embed="rId3"/>
          <a:stretch>
            <a:fillRect/>
          </a:stretch>
        </p:blipFill>
        <p:spPr>
          <a:xfrm>
            <a:off x="370573" y="762228"/>
            <a:ext cx="5342079" cy="268605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31E9847B-D5E9-75AF-B21E-AF45002B0AC9}"/>
              </a:ext>
            </a:extLst>
          </p:cNvPr>
          <p:cNvPicPr>
            <a:picLocks noChangeAspect="1"/>
          </p:cNvPicPr>
          <p:nvPr/>
        </p:nvPicPr>
        <p:blipFill>
          <a:blip r:embed="rId4"/>
          <a:stretch>
            <a:fillRect/>
          </a:stretch>
        </p:blipFill>
        <p:spPr>
          <a:xfrm>
            <a:off x="370572" y="3448278"/>
            <a:ext cx="5342079" cy="1152525"/>
          </a:xfrm>
          <a:prstGeom prst="rect">
            <a:avLst/>
          </a:prstGeom>
        </p:spPr>
      </p:pic>
      <p:sp>
        <p:nvSpPr>
          <p:cNvPr id="7" name="TextBox 6">
            <a:extLst>
              <a:ext uri="{FF2B5EF4-FFF2-40B4-BE49-F238E27FC236}">
                <a16:creationId xmlns:a16="http://schemas.microsoft.com/office/drawing/2014/main" id="{0B64455F-89B5-E849-EEB5-1092C4F7D616}"/>
              </a:ext>
            </a:extLst>
          </p:cNvPr>
          <p:cNvSpPr txBox="1"/>
          <p:nvPr/>
        </p:nvSpPr>
        <p:spPr>
          <a:xfrm>
            <a:off x="5894878" y="2094696"/>
            <a:ext cx="3139056" cy="1169551"/>
          </a:xfrm>
          <a:prstGeom prst="rect">
            <a:avLst/>
          </a:prstGeom>
          <a:noFill/>
        </p:spPr>
        <p:txBody>
          <a:bodyPr wrap="square">
            <a:spAutoFit/>
          </a:bodyPr>
          <a:lstStyle/>
          <a:p>
            <a:pPr algn="ctr"/>
            <a:r>
              <a:rPr lang="en-US" dirty="0">
                <a:solidFill>
                  <a:schemeClr val="bg1"/>
                </a:solidFill>
              </a:rPr>
              <a:t>In the company, employees who deserve promotion are decided when they surpass the average number of orders, and their salary is lower than the average salary in the company.</a:t>
            </a:r>
          </a:p>
        </p:txBody>
      </p:sp>
    </p:spTree>
    <p:extLst>
      <p:ext uri="{BB962C8B-B14F-4D97-AF65-F5344CB8AC3E}">
        <p14:creationId xmlns:p14="http://schemas.microsoft.com/office/powerpoint/2010/main" val="779880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45"/>
        <p:cNvGrpSpPr/>
        <p:nvPr/>
      </p:nvGrpSpPr>
      <p:grpSpPr>
        <a:xfrm>
          <a:off x="0" y="0"/>
          <a:ext cx="0" cy="0"/>
          <a:chOff x="0" y="0"/>
          <a:chExt cx="0" cy="0"/>
        </a:xfrm>
      </p:grpSpPr>
      <p:sp>
        <p:nvSpPr>
          <p:cNvPr id="3" name="TextBox 2">
            <a:extLst>
              <a:ext uri="{FF2B5EF4-FFF2-40B4-BE49-F238E27FC236}">
                <a16:creationId xmlns:a16="http://schemas.microsoft.com/office/drawing/2014/main" id="{A97E7013-A814-3DB8-03BF-3B33EF380BAB}"/>
              </a:ext>
            </a:extLst>
          </p:cNvPr>
          <p:cNvSpPr txBox="1"/>
          <p:nvPr/>
        </p:nvSpPr>
        <p:spPr>
          <a:xfrm>
            <a:off x="748023" y="229958"/>
            <a:ext cx="7647954" cy="400110"/>
          </a:xfrm>
          <a:prstGeom prst="rect">
            <a:avLst/>
          </a:prstGeom>
          <a:noFill/>
        </p:spPr>
        <p:txBody>
          <a:bodyPr wrap="square">
            <a:spAutoFit/>
          </a:bodyPr>
          <a:lstStyle/>
          <a:p>
            <a:r>
              <a:rPr lang="en-US" sz="2000" b="1" u="sng" dirty="0">
                <a:solidFill>
                  <a:srgbClr val="FF0000"/>
                </a:solidFill>
                <a:effectLst/>
                <a:latin typeface="Consolas" panose="020B0609020204030204" pitchFamily="49" charset="0"/>
              </a:rPr>
              <a:t>Clients who bought cars and have expired insurance</a:t>
            </a:r>
            <a:endParaRPr lang="en-US" sz="2000" b="1" dirty="0">
              <a:solidFill>
                <a:srgbClr val="FF0000"/>
              </a:solidFill>
            </a:endParaRPr>
          </a:p>
        </p:txBody>
      </p:sp>
      <p:pic>
        <p:nvPicPr>
          <p:cNvPr id="4" name="Picture 3">
            <a:extLst>
              <a:ext uri="{FF2B5EF4-FFF2-40B4-BE49-F238E27FC236}">
                <a16:creationId xmlns:a16="http://schemas.microsoft.com/office/drawing/2014/main" id="{183C60CE-1B9B-64A3-826D-31F06A65DB9F}"/>
              </a:ext>
            </a:extLst>
          </p:cNvPr>
          <p:cNvPicPr>
            <a:picLocks noChangeAspect="1"/>
          </p:cNvPicPr>
          <p:nvPr/>
        </p:nvPicPr>
        <p:blipFill>
          <a:blip r:embed="rId3"/>
          <a:stretch>
            <a:fillRect/>
          </a:stretch>
        </p:blipFill>
        <p:spPr>
          <a:xfrm>
            <a:off x="528038" y="2208781"/>
            <a:ext cx="7374986" cy="1352720"/>
          </a:xfrm>
          <a:prstGeom prst="rect">
            <a:avLst/>
          </a:prstGeom>
        </p:spPr>
      </p:pic>
      <p:pic>
        <p:nvPicPr>
          <p:cNvPr id="5" name="Picture 4">
            <a:extLst>
              <a:ext uri="{FF2B5EF4-FFF2-40B4-BE49-F238E27FC236}">
                <a16:creationId xmlns:a16="http://schemas.microsoft.com/office/drawing/2014/main" id="{7EB5517F-2A6F-9A5C-AF78-0507DCDBF48A}"/>
              </a:ext>
            </a:extLst>
          </p:cNvPr>
          <p:cNvPicPr>
            <a:picLocks noChangeAspect="1"/>
          </p:cNvPicPr>
          <p:nvPr/>
        </p:nvPicPr>
        <p:blipFill>
          <a:blip r:embed="rId4"/>
          <a:stretch>
            <a:fillRect/>
          </a:stretch>
        </p:blipFill>
        <p:spPr>
          <a:xfrm>
            <a:off x="528037" y="856061"/>
            <a:ext cx="3849229" cy="1352720"/>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064E3F64-F843-03CB-C390-4D012C4FE128}"/>
              </a:ext>
            </a:extLst>
          </p:cNvPr>
          <p:cNvPicPr>
            <a:picLocks noChangeAspect="1"/>
          </p:cNvPicPr>
          <p:nvPr/>
        </p:nvPicPr>
        <p:blipFill>
          <a:blip r:embed="rId5"/>
          <a:stretch>
            <a:fillRect/>
          </a:stretch>
        </p:blipFill>
        <p:spPr>
          <a:xfrm>
            <a:off x="528039" y="3561501"/>
            <a:ext cx="7374986" cy="1352720"/>
          </a:xfrm>
          <a:prstGeom prst="rect">
            <a:avLst/>
          </a:prstGeom>
        </p:spPr>
      </p:pic>
      <p:sp>
        <p:nvSpPr>
          <p:cNvPr id="8" name="TextBox 7">
            <a:extLst>
              <a:ext uri="{FF2B5EF4-FFF2-40B4-BE49-F238E27FC236}">
                <a16:creationId xmlns:a16="http://schemas.microsoft.com/office/drawing/2014/main" id="{4EA489D9-DA45-CA8F-61FA-0B9CB580333E}"/>
              </a:ext>
            </a:extLst>
          </p:cNvPr>
          <p:cNvSpPr txBox="1"/>
          <p:nvPr/>
        </p:nvSpPr>
        <p:spPr>
          <a:xfrm>
            <a:off x="4572000" y="889307"/>
            <a:ext cx="2785533" cy="1169551"/>
          </a:xfrm>
          <a:prstGeom prst="rect">
            <a:avLst/>
          </a:prstGeom>
          <a:noFill/>
        </p:spPr>
        <p:txBody>
          <a:bodyPr wrap="square">
            <a:spAutoFit/>
          </a:bodyPr>
          <a:lstStyle/>
          <a:p>
            <a:pPr algn="ctr"/>
            <a:r>
              <a:rPr lang="en-US" dirty="0">
                <a:solidFill>
                  <a:schemeClr val="bg1"/>
                </a:solidFill>
              </a:rPr>
              <a:t>This query is made to return the customers who has expired insurance in their cars so the company can contact them about </a:t>
            </a:r>
            <a:r>
              <a:rPr lang="en-US">
                <a:solidFill>
                  <a:schemeClr val="bg1"/>
                </a:solidFill>
              </a:rPr>
              <a:t>said insurance.</a:t>
            </a:r>
            <a:endParaRPr lang="en-US" dirty="0">
              <a:solidFill>
                <a:schemeClr val="bg1"/>
              </a:solidFill>
            </a:endParaRPr>
          </a:p>
        </p:txBody>
      </p:sp>
    </p:spTree>
    <p:extLst>
      <p:ext uri="{BB962C8B-B14F-4D97-AF65-F5344CB8AC3E}">
        <p14:creationId xmlns:p14="http://schemas.microsoft.com/office/powerpoint/2010/main" val="420620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50"/>
        <p:cNvGrpSpPr/>
        <p:nvPr/>
      </p:nvGrpSpPr>
      <p:grpSpPr>
        <a:xfrm>
          <a:off x="0" y="0"/>
          <a:ext cx="0" cy="0"/>
          <a:chOff x="0" y="0"/>
          <a:chExt cx="0" cy="0"/>
        </a:xfrm>
      </p:grpSpPr>
      <p:sp>
        <p:nvSpPr>
          <p:cNvPr id="5451" name="Google Shape;5451;p60"/>
          <p:cNvSpPr txBox="1">
            <a:spLocks noGrp="1"/>
          </p:cNvSpPr>
          <p:nvPr>
            <p:ph type="ctrTitle"/>
          </p:nvPr>
        </p:nvSpPr>
        <p:spPr>
          <a:xfrm flipH="1">
            <a:off x="1827150" y="1887646"/>
            <a:ext cx="5489700" cy="1378800"/>
          </a:xfrm>
          <a:prstGeom prst="rect">
            <a:avLst/>
          </a:prstGeom>
        </p:spPr>
        <p:txBody>
          <a:bodyPr spcFirstLastPara="1" wrap="square" lIns="36575" tIns="36575" rIns="36575" bIns="36575" anchor="ctr" anchorCtr="0">
            <a:noAutofit/>
          </a:bodyPr>
          <a:lstStyle/>
          <a:p>
            <a:pPr marL="0" lvl="0" indent="0" algn="ctr" rtl="0">
              <a:spcBef>
                <a:spcPts val="0"/>
              </a:spcBef>
              <a:spcAft>
                <a:spcPts val="0"/>
              </a:spcAft>
              <a:buNone/>
            </a:pPr>
            <a:r>
              <a:rPr lang="en" dirty="0"/>
              <a:t>THANKS!</a:t>
            </a:r>
            <a:endParaRPr dirty="0"/>
          </a:p>
        </p:txBody>
      </p:sp>
      <p:sp>
        <p:nvSpPr>
          <p:cNvPr id="5466" name="Google Shape;5466;p60"/>
          <p:cNvSpPr/>
          <p:nvPr/>
        </p:nvSpPr>
        <p:spPr>
          <a:xfrm>
            <a:off x="4969585" y="3304401"/>
            <a:ext cx="250172" cy="203537"/>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7" name="Google Shape;5467;p60"/>
          <p:cNvGrpSpPr/>
          <p:nvPr/>
        </p:nvGrpSpPr>
        <p:grpSpPr>
          <a:xfrm>
            <a:off x="6005020" y="3304493"/>
            <a:ext cx="269625" cy="203556"/>
            <a:chOff x="5601563" y="3894456"/>
            <a:chExt cx="268337" cy="202563"/>
          </a:xfrm>
        </p:grpSpPr>
        <p:sp>
          <p:nvSpPr>
            <p:cNvPr id="5468" name="Google Shape;5468;p60"/>
            <p:cNvSpPr/>
            <p:nvPr/>
          </p:nvSpPr>
          <p:spPr>
            <a:xfrm>
              <a:off x="5601563" y="3894456"/>
              <a:ext cx="268337" cy="202563"/>
            </a:xfrm>
            <a:custGeom>
              <a:avLst/>
              <a:gdLst/>
              <a:ahLst/>
              <a:cxnLst/>
              <a:rect l="l" t="t" r="r" b="b"/>
              <a:pathLst>
                <a:path w="10236" h="7727" extrusionOk="0">
                  <a:moveTo>
                    <a:pt x="5118" y="0"/>
                  </a:moveTo>
                  <a:cubicBezTo>
                    <a:pt x="3685" y="0"/>
                    <a:pt x="2253" y="83"/>
                    <a:pt x="824" y="249"/>
                  </a:cubicBezTo>
                  <a:cubicBezTo>
                    <a:pt x="564" y="278"/>
                    <a:pt x="347" y="480"/>
                    <a:pt x="304" y="755"/>
                  </a:cubicBezTo>
                  <a:cubicBezTo>
                    <a:pt x="1" y="2819"/>
                    <a:pt x="1" y="4912"/>
                    <a:pt x="304" y="6976"/>
                  </a:cubicBezTo>
                  <a:cubicBezTo>
                    <a:pt x="347" y="7236"/>
                    <a:pt x="564" y="7453"/>
                    <a:pt x="824" y="7482"/>
                  </a:cubicBezTo>
                  <a:cubicBezTo>
                    <a:pt x="2253" y="7640"/>
                    <a:pt x="3682" y="7712"/>
                    <a:pt x="5125" y="7727"/>
                  </a:cubicBezTo>
                  <a:cubicBezTo>
                    <a:pt x="6554" y="7712"/>
                    <a:pt x="7984" y="7640"/>
                    <a:pt x="9413" y="7482"/>
                  </a:cubicBezTo>
                  <a:cubicBezTo>
                    <a:pt x="9673" y="7453"/>
                    <a:pt x="9889" y="7236"/>
                    <a:pt x="9932" y="6976"/>
                  </a:cubicBezTo>
                  <a:cubicBezTo>
                    <a:pt x="10236" y="4912"/>
                    <a:pt x="10236" y="2819"/>
                    <a:pt x="9932" y="755"/>
                  </a:cubicBezTo>
                  <a:cubicBezTo>
                    <a:pt x="9889" y="480"/>
                    <a:pt x="9673" y="278"/>
                    <a:pt x="9413" y="249"/>
                  </a:cubicBezTo>
                  <a:cubicBezTo>
                    <a:pt x="7984" y="83"/>
                    <a:pt x="6551" y="0"/>
                    <a:pt x="5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60"/>
            <p:cNvSpPr/>
            <p:nvPr/>
          </p:nvSpPr>
          <p:spPr>
            <a:xfrm>
              <a:off x="5696567" y="3944343"/>
              <a:ext cx="98411" cy="102527"/>
            </a:xfrm>
            <a:custGeom>
              <a:avLst/>
              <a:gdLst/>
              <a:ahLst/>
              <a:cxnLst/>
              <a:rect l="l" t="t" r="r" b="b"/>
              <a:pathLst>
                <a:path w="3754" h="3911" extrusionOk="0">
                  <a:moveTo>
                    <a:pt x="129" y="0"/>
                  </a:moveTo>
                  <a:cubicBezTo>
                    <a:pt x="58" y="0"/>
                    <a:pt x="0" y="60"/>
                    <a:pt x="0" y="136"/>
                  </a:cubicBezTo>
                  <a:lnTo>
                    <a:pt x="0" y="3774"/>
                  </a:lnTo>
                  <a:cubicBezTo>
                    <a:pt x="0" y="3850"/>
                    <a:pt x="58" y="3910"/>
                    <a:pt x="123" y="3910"/>
                  </a:cubicBezTo>
                  <a:cubicBezTo>
                    <a:pt x="144" y="3910"/>
                    <a:pt x="166" y="3904"/>
                    <a:pt x="188" y="3890"/>
                  </a:cubicBezTo>
                  <a:lnTo>
                    <a:pt x="3667" y="2071"/>
                  </a:lnTo>
                  <a:cubicBezTo>
                    <a:pt x="3753" y="2027"/>
                    <a:pt x="3753" y="1883"/>
                    <a:pt x="3667" y="1840"/>
                  </a:cubicBezTo>
                  <a:lnTo>
                    <a:pt x="202" y="21"/>
                  </a:lnTo>
                  <a:cubicBezTo>
                    <a:pt x="177" y="7"/>
                    <a:pt x="153" y="0"/>
                    <a:pt x="129" y="0"/>
                  </a:cubicBezTo>
                  <a:close/>
                </a:path>
              </a:pathLst>
            </a:custGeom>
            <a:gradFill>
              <a:gsLst>
                <a:gs pos="0">
                  <a:schemeClr val="lt2"/>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0" name="Google Shape;5470;p60"/>
          <p:cNvSpPr/>
          <p:nvPr/>
        </p:nvSpPr>
        <p:spPr>
          <a:xfrm>
            <a:off x="2932351" y="3266446"/>
            <a:ext cx="143602" cy="279441"/>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1" name="Google Shape;5471;p60"/>
          <p:cNvGrpSpPr/>
          <p:nvPr/>
        </p:nvGrpSpPr>
        <p:grpSpPr>
          <a:xfrm>
            <a:off x="3930765" y="3287525"/>
            <a:ext cx="237294" cy="237300"/>
            <a:chOff x="935197" y="1793977"/>
            <a:chExt cx="256451" cy="256430"/>
          </a:xfrm>
        </p:grpSpPr>
        <p:sp>
          <p:nvSpPr>
            <p:cNvPr id="5472" name="Google Shape;5472;p6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6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4" name="Google Shape;5474;p60"/>
          <p:cNvGrpSpPr/>
          <p:nvPr/>
        </p:nvGrpSpPr>
        <p:grpSpPr>
          <a:xfrm flipH="1">
            <a:off x="709800" y="431625"/>
            <a:ext cx="529200" cy="529200"/>
            <a:chOff x="797275" y="458600"/>
            <a:chExt cx="529200" cy="529200"/>
          </a:xfrm>
        </p:grpSpPr>
        <p:sp>
          <p:nvSpPr>
            <p:cNvPr id="5475" name="Google Shape;5475;p60"/>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60"/>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sp>
        <p:nvSpPr>
          <p:cNvPr id="4240" name="Google Shape;4240;p41"/>
          <p:cNvSpPr txBox="1">
            <a:spLocks noGrp="1"/>
          </p:cNvSpPr>
          <p:nvPr>
            <p:ph type="ctrTitle"/>
          </p:nvPr>
        </p:nvSpPr>
        <p:spPr>
          <a:xfrm flipH="1">
            <a:off x="2556200" y="371222"/>
            <a:ext cx="4031600" cy="623814"/>
          </a:xfrm>
          <a:prstGeom prst="rect">
            <a:avLst/>
          </a:prstGeom>
        </p:spPr>
        <p:txBody>
          <a:bodyPr spcFirstLastPara="1" wrap="square" lIns="36575" tIns="36575" rIns="36575" bIns="36575" anchor="t" anchorCtr="0">
            <a:noAutofit/>
          </a:bodyPr>
          <a:lstStyle/>
          <a:p>
            <a:pPr marL="0" lvl="0" indent="0" algn="ctr" rtl="0">
              <a:spcBef>
                <a:spcPts val="0"/>
              </a:spcBef>
              <a:spcAft>
                <a:spcPts val="0"/>
              </a:spcAft>
              <a:buNone/>
            </a:pPr>
            <a:r>
              <a:rPr lang="en-US" dirty="0"/>
              <a:t>Members</a:t>
            </a:r>
            <a:endParaRPr dirty="0"/>
          </a:p>
        </p:txBody>
      </p:sp>
      <p:sp>
        <p:nvSpPr>
          <p:cNvPr id="4241" name="Google Shape;4241;p41"/>
          <p:cNvSpPr txBox="1">
            <a:spLocks noGrp="1"/>
          </p:cNvSpPr>
          <p:nvPr>
            <p:ph type="title" idx="2"/>
          </p:nvPr>
        </p:nvSpPr>
        <p:spPr>
          <a:xfrm>
            <a:off x="198807" y="2467752"/>
            <a:ext cx="1530417" cy="785588"/>
          </a:xfrm>
          <a:prstGeom prst="rect">
            <a:avLst/>
          </a:prstGeom>
        </p:spPr>
        <p:txBody>
          <a:bodyPr spcFirstLastPara="1" wrap="square" lIns="36575" tIns="36575" rIns="36575" bIns="36575" anchor="b" anchorCtr="0">
            <a:noAutofit/>
          </a:bodyPr>
          <a:lstStyle/>
          <a:p>
            <a:pPr marL="0" lvl="0" indent="0" algn="ctr" rtl="0">
              <a:spcBef>
                <a:spcPts val="0"/>
              </a:spcBef>
              <a:spcAft>
                <a:spcPts val="0"/>
              </a:spcAft>
              <a:buNone/>
            </a:pPr>
            <a:r>
              <a:rPr lang="en-US" sz="1400" b="1" dirty="0">
                <a:solidFill>
                  <a:schemeClr val="bg2"/>
                </a:solidFill>
              </a:rPr>
              <a:t>Youssef Mustafa Ibrahim</a:t>
            </a:r>
            <a:endParaRPr sz="1400" dirty="0">
              <a:solidFill>
                <a:schemeClr val="bg2"/>
              </a:solidFill>
            </a:endParaRPr>
          </a:p>
        </p:txBody>
      </p:sp>
      <p:sp>
        <p:nvSpPr>
          <p:cNvPr id="4242" name="Google Shape;4242;p41"/>
          <p:cNvSpPr txBox="1">
            <a:spLocks noGrp="1"/>
          </p:cNvSpPr>
          <p:nvPr>
            <p:ph type="subTitle" idx="1"/>
          </p:nvPr>
        </p:nvSpPr>
        <p:spPr>
          <a:xfrm>
            <a:off x="-38647" y="3245441"/>
            <a:ext cx="1924500" cy="357781"/>
          </a:xfrm>
          <a:prstGeom prst="rect">
            <a:avLst/>
          </a:prstGeom>
        </p:spPr>
        <p:txBody>
          <a:bodyPr spcFirstLastPara="1" wrap="square" lIns="36575" tIns="36575" rIns="36575" bIns="36575" anchor="t" anchorCtr="0">
            <a:noAutofit/>
          </a:bodyPr>
          <a:lstStyle/>
          <a:p>
            <a:pPr marL="0" indent="0"/>
            <a:r>
              <a:rPr lang="en-US" sz="2000" b="1" dirty="0">
                <a:solidFill>
                  <a:schemeClr val="bg2"/>
                </a:solidFill>
              </a:rPr>
              <a:t>20104848</a:t>
            </a:r>
          </a:p>
          <a:p>
            <a:pPr marL="0" lvl="0" indent="0" algn="ctr" rtl="0">
              <a:spcBef>
                <a:spcPts val="0"/>
              </a:spcBef>
              <a:spcAft>
                <a:spcPts val="0"/>
              </a:spcAft>
              <a:buNone/>
            </a:pPr>
            <a:endParaRPr dirty="0"/>
          </a:p>
        </p:txBody>
      </p:sp>
      <p:sp>
        <p:nvSpPr>
          <p:cNvPr id="4243" name="Google Shape;4243;p41"/>
          <p:cNvSpPr txBox="1">
            <a:spLocks noGrp="1"/>
          </p:cNvSpPr>
          <p:nvPr>
            <p:ph type="title" idx="3"/>
          </p:nvPr>
        </p:nvSpPr>
        <p:spPr>
          <a:xfrm>
            <a:off x="1910151" y="2597828"/>
            <a:ext cx="1348849" cy="690433"/>
          </a:xfrm>
          <a:prstGeom prst="rect">
            <a:avLst/>
          </a:prstGeom>
        </p:spPr>
        <p:txBody>
          <a:bodyPr spcFirstLastPara="1" wrap="square" lIns="36575" tIns="36575" rIns="36575" bIns="36575" anchor="b" anchorCtr="0">
            <a:noAutofit/>
          </a:bodyPr>
          <a:lstStyle/>
          <a:p>
            <a:pPr marL="0" lvl="0" indent="0" algn="ctr" rtl="0">
              <a:spcBef>
                <a:spcPts val="0"/>
              </a:spcBef>
              <a:spcAft>
                <a:spcPts val="0"/>
              </a:spcAft>
              <a:buNone/>
            </a:pPr>
            <a:r>
              <a:rPr lang="en-US" sz="1400" b="1" dirty="0">
                <a:solidFill>
                  <a:schemeClr val="bg2"/>
                </a:solidFill>
              </a:rPr>
              <a:t>Mahmoud Ahmed Hesham</a:t>
            </a:r>
            <a:endParaRPr sz="1400" dirty="0"/>
          </a:p>
        </p:txBody>
      </p:sp>
      <p:sp>
        <p:nvSpPr>
          <p:cNvPr id="4244" name="Google Shape;4244;p41"/>
          <p:cNvSpPr txBox="1">
            <a:spLocks noGrp="1"/>
          </p:cNvSpPr>
          <p:nvPr>
            <p:ph type="subTitle" idx="4"/>
          </p:nvPr>
        </p:nvSpPr>
        <p:spPr>
          <a:xfrm>
            <a:off x="1675992" y="3270118"/>
            <a:ext cx="1924500" cy="308426"/>
          </a:xfrm>
          <a:prstGeom prst="rect">
            <a:avLst/>
          </a:prstGeom>
        </p:spPr>
        <p:txBody>
          <a:bodyPr spcFirstLastPara="1" wrap="square" lIns="36575" tIns="36575" rIns="36575" bIns="36575" anchor="t" anchorCtr="0">
            <a:noAutofit/>
          </a:bodyPr>
          <a:lstStyle/>
          <a:p>
            <a:pPr marL="0" lvl="0" indent="0" algn="ctr" rtl="0">
              <a:spcBef>
                <a:spcPts val="0"/>
              </a:spcBef>
              <a:spcAft>
                <a:spcPts val="0"/>
              </a:spcAft>
              <a:buNone/>
            </a:pPr>
            <a:r>
              <a:rPr lang="en-US" sz="2000" b="1" dirty="0">
                <a:solidFill>
                  <a:schemeClr val="bg2"/>
                </a:solidFill>
              </a:rPr>
              <a:t>20104039</a:t>
            </a:r>
            <a:endParaRPr sz="2000" dirty="0"/>
          </a:p>
        </p:txBody>
      </p:sp>
      <p:sp>
        <p:nvSpPr>
          <p:cNvPr id="4245" name="Google Shape;4245;p41"/>
          <p:cNvSpPr txBox="1">
            <a:spLocks noGrp="1"/>
          </p:cNvSpPr>
          <p:nvPr>
            <p:ph type="title" idx="5"/>
          </p:nvPr>
        </p:nvSpPr>
        <p:spPr>
          <a:xfrm>
            <a:off x="3657451" y="2612334"/>
            <a:ext cx="1175947" cy="681324"/>
          </a:xfrm>
          <a:prstGeom prst="rect">
            <a:avLst/>
          </a:prstGeom>
        </p:spPr>
        <p:txBody>
          <a:bodyPr spcFirstLastPara="1" wrap="square" lIns="36575" tIns="36575" rIns="36575" bIns="36575" anchor="b" anchorCtr="0">
            <a:noAutofit/>
          </a:bodyPr>
          <a:lstStyle/>
          <a:p>
            <a:pPr marL="0" lvl="0" indent="0" algn="ctr" rtl="0">
              <a:spcBef>
                <a:spcPts val="0"/>
              </a:spcBef>
              <a:spcAft>
                <a:spcPts val="0"/>
              </a:spcAft>
              <a:buNone/>
            </a:pPr>
            <a:r>
              <a:rPr lang="en-US" sz="1400" b="1" dirty="0">
                <a:solidFill>
                  <a:schemeClr val="bg2"/>
                </a:solidFill>
              </a:rPr>
              <a:t>Khaled Alaa Shoukry</a:t>
            </a:r>
            <a:endParaRPr sz="1400" dirty="0"/>
          </a:p>
        </p:txBody>
      </p:sp>
      <p:sp>
        <p:nvSpPr>
          <p:cNvPr id="4246" name="Google Shape;4246;p41"/>
          <p:cNvSpPr txBox="1">
            <a:spLocks noGrp="1"/>
          </p:cNvSpPr>
          <p:nvPr>
            <p:ph type="subTitle" idx="6"/>
          </p:nvPr>
        </p:nvSpPr>
        <p:spPr>
          <a:xfrm>
            <a:off x="3377078" y="3253340"/>
            <a:ext cx="1924500" cy="308426"/>
          </a:xfrm>
          <a:prstGeom prst="rect">
            <a:avLst/>
          </a:prstGeom>
        </p:spPr>
        <p:txBody>
          <a:bodyPr spcFirstLastPara="1" wrap="square" lIns="36575" tIns="36575" rIns="36575" bIns="36575" anchor="t" anchorCtr="0">
            <a:noAutofit/>
          </a:bodyPr>
          <a:lstStyle/>
          <a:p>
            <a:pPr marL="0" lvl="0" indent="0" algn="ctr" rtl="0">
              <a:spcBef>
                <a:spcPts val="0"/>
              </a:spcBef>
              <a:spcAft>
                <a:spcPts val="0"/>
              </a:spcAft>
              <a:buNone/>
            </a:pPr>
            <a:r>
              <a:rPr lang="en-US" sz="2000" b="1" dirty="0">
                <a:solidFill>
                  <a:schemeClr val="bg2"/>
                </a:solidFill>
              </a:rPr>
              <a:t>20108424</a:t>
            </a:r>
            <a:endParaRPr sz="2000" b="1" dirty="0">
              <a:solidFill>
                <a:schemeClr val="bg2"/>
              </a:solidFill>
            </a:endParaRPr>
          </a:p>
        </p:txBody>
      </p:sp>
      <p:grpSp>
        <p:nvGrpSpPr>
          <p:cNvPr id="4247" name="Google Shape;4247;p41"/>
          <p:cNvGrpSpPr/>
          <p:nvPr/>
        </p:nvGrpSpPr>
        <p:grpSpPr>
          <a:xfrm flipH="1">
            <a:off x="709800" y="431625"/>
            <a:ext cx="529200" cy="529200"/>
            <a:chOff x="797275" y="458600"/>
            <a:chExt cx="529200" cy="529200"/>
          </a:xfrm>
        </p:grpSpPr>
        <p:sp>
          <p:nvSpPr>
            <p:cNvPr id="4248" name="Google Shape;4248;p41"/>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1"/>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41"/>
          <p:cNvGrpSpPr/>
          <p:nvPr/>
        </p:nvGrpSpPr>
        <p:grpSpPr>
          <a:xfrm>
            <a:off x="7580031" y="4470819"/>
            <a:ext cx="1111500" cy="455200"/>
            <a:chOff x="5376300" y="458600"/>
            <a:chExt cx="1111500" cy="455200"/>
          </a:xfrm>
        </p:grpSpPr>
        <p:sp>
          <p:nvSpPr>
            <p:cNvPr id="4251" name="Google Shape;4251;p41"/>
            <p:cNvSpPr/>
            <p:nvPr/>
          </p:nvSpPr>
          <p:spPr>
            <a:xfrm>
              <a:off x="5376300" y="4586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1"/>
            <p:cNvSpPr/>
            <p:nvPr/>
          </p:nvSpPr>
          <p:spPr>
            <a:xfrm>
              <a:off x="5637375" y="4586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1"/>
            <p:cNvSpPr/>
            <p:nvPr/>
          </p:nvSpPr>
          <p:spPr>
            <a:xfrm>
              <a:off x="5898450" y="4586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1"/>
            <p:cNvSpPr/>
            <p:nvPr/>
          </p:nvSpPr>
          <p:spPr>
            <a:xfrm>
              <a:off x="6159525" y="4586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1"/>
            <p:cNvSpPr/>
            <p:nvPr/>
          </p:nvSpPr>
          <p:spPr>
            <a:xfrm>
              <a:off x="6420600" y="4586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1"/>
            <p:cNvSpPr/>
            <p:nvPr/>
          </p:nvSpPr>
          <p:spPr>
            <a:xfrm>
              <a:off x="5376300" y="65275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1"/>
            <p:cNvSpPr/>
            <p:nvPr/>
          </p:nvSpPr>
          <p:spPr>
            <a:xfrm>
              <a:off x="5637375" y="65275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1"/>
            <p:cNvSpPr/>
            <p:nvPr/>
          </p:nvSpPr>
          <p:spPr>
            <a:xfrm>
              <a:off x="5898450" y="65275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1"/>
            <p:cNvSpPr/>
            <p:nvPr/>
          </p:nvSpPr>
          <p:spPr>
            <a:xfrm>
              <a:off x="6159525" y="65275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1"/>
            <p:cNvSpPr/>
            <p:nvPr/>
          </p:nvSpPr>
          <p:spPr>
            <a:xfrm>
              <a:off x="6420600" y="65275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1"/>
            <p:cNvSpPr/>
            <p:nvPr/>
          </p:nvSpPr>
          <p:spPr>
            <a:xfrm>
              <a:off x="5376300" y="8469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1"/>
            <p:cNvSpPr/>
            <p:nvPr/>
          </p:nvSpPr>
          <p:spPr>
            <a:xfrm>
              <a:off x="5637375" y="8469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1"/>
            <p:cNvSpPr/>
            <p:nvPr/>
          </p:nvSpPr>
          <p:spPr>
            <a:xfrm>
              <a:off x="5898450" y="8469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1"/>
            <p:cNvSpPr/>
            <p:nvPr/>
          </p:nvSpPr>
          <p:spPr>
            <a:xfrm>
              <a:off x="6159525" y="8469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1"/>
            <p:cNvSpPr/>
            <p:nvPr/>
          </p:nvSpPr>
          <p:spPr>
            <a:xfrm>
              <a:off x="6420600" y="846900"/>
              <a:ext cx="67200" cy="6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1"/>
          <p:cNvGrpSpPr/>
          <p:nvPr/>
        </p:nvGrpSpPr>
        <p:grpSpPr>
          <a:xfrm>
            <a:off x="476656" y="1429258"/>
            <a:ext cx="1111532" cy="1111532"/>
            <a:chOff x="1644000" y="1453324"/>
            <a:chExt cx="1274400" cy="1274400"/>
          </a:xfrm>
        </p:grpSpPr>
        <p:sp>
          <p:nvSpPr>
            <p:cNvPr id="4267" name="Google Shape;4267;p41"/>
            <p:cNvSpPr/>
            <p:nvPr/>
          </p:nvSpPr>
          <p:spPr>
            <a:xfrm rot="2700000">
              <a:off x="1830632" y="1639956"/>
              <a:ext cx="901137" cy="901137"/>
            </a:xfrm>
            <a:prstGeom prst="roundRect">
              <a:avLst>
                <a:gd name="adj" fmla="val 16667"/>
              </a:avLst>
            </a:prstGeom>
            <a:gradFill>
              <a:gsLst>
                <a:gs pos="0">
                  <a:schemeClr val="lt2"/>
                </a:gs>
                <a:gs pos="100000">
                  <a:schemeClr val="accent1"/>
                </a:gs>
              </a:gsLst>
              <a:path path="circle">
                <a:fillToRect l="50000" t="50000" r="50000" b="50000"/>
              </a:path>
              <a:tileRect/>
            </a:gradFill>
            <a:ln>
              <a:noFill/>
            </a:ln>
            <a:effectLst>
              <a:outerShdw blurRad="157163" dist="57150" dir="264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1"/>
            <p:cNvSpPr/>
            <p:nvPr/>
          </p:nvSpPr>
          <p:spPr>
            <a:xfrm rot="2700000">
              <a:off x="1902332" y="1711557"/>
              <a:ext cx="757736" cy="75773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1"/>
          <p:cNvGrpSpPr/>
          <p:nvPr/>
        </p:nvGrpSpPr>
        <p:grpSpPr>
          <a:xfrm>
            <a:off x="3667093" y="1434456"/>
            <a:ext cx="1181302" cy="1106334"/>
            <a:chOff x="1644000" y="1453324"/>
            <a:chExt cx="1274400" cy="1274400"/>
          </a:xfrm>
        </p:grpSpPr>
        <p:sp>
          <p:nvSpPr>
            <p:cNvPr id="4270" name="Google Shape;4270;p41"/>
            <p:cNvSpPr/>
            <p:nvPr/>
          </p:nvSpPr>
          <p:spPr>
            <a:xfrm rot="2700000">
              <a:off x="1830632" y="1639956"/>
              <a:ext cx="901137" cy="901137"/>
            </a:xfrm>
            <a:prstGeom prst="roundRect">
              <a:avLst>
                <a:gd name="adj" fmla="val 16667"/>
              </a:avLst>
            </a:prstGeom>
            <a:gradFill>
              <a:gsLst>
                <a:gs pos="0">
                  <a:schemeClr val="lt2"/>
                </a:gs>
                <a:gs pos="100000">
                  <a:schemeClr val="accent1"/>
                </a:gs>
              </a:gsLst>
              <a:path path="circle">
                <a:fillToRect l="50000" t="50000" r="50000" b="50000"/>
              </a:path>
              <a:tileRect/>
            </a:gradFill>
            <a:ln>
              <a:noFill/>
            </a:ln>
            <a:effectLst>
              <a:outerShdw blurRad="157163" dist="57150" dir="264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1"/>
            <p:cNvSpPr/>
            <p:nvPr/>
          </p:nvSpPr>
          <p:spPr>
            <a:xfrm rot="2700000">
              <a:off x="1902332" y="1711557"/>
              <a:ext cx="757736" cy="75773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72" name="Google Shape;4272;p41"/>
          <p:cNvGrpSpPr/>
          <p:nvPr/>
        </p:nvGrpSpPr>
        <p:grpSpPr>
          <a:xfrm>
            <a:off x="5329806" y="1517611"/>
            <a:ext cx="1111532" cy="1111532"/>
            <a:chOff x="1644000" y="1453324"/>
            <a:chExt cx="1274400" cy="1274400"/>
          </a:xfrm>
        </p:grpSpPr>
        <p:sp>
          <p:nvSpPr>
            <p:cNvPr id="4273" name="Google Shape;4273;p41"/>
            <p:cNvSpPr/>
            <p:nvPr/>
          </p:nvSpPr>
          <p:spPr>
            <a:xfrm rot="2700000">
              <a:off x="1830632" y="1639956"/>
              <a:ext cx="901137" cy="901137"/>
            </a:xfrm>
            <a:prstGeom prst="roundRect">
              <a:avLst>
                <a:gd name="adj" fmla="val 16667"/>
              </a:avLst>
            </a:prstGeom>
            <a:gradFill>
              <a:gsLst>
                <a:gs pos="0">
                  <a:schemeClr val="lt2"/>
                </a:gs>
                <a:gs pos="100000">
                  <a:schemeClr val="accent1"/>
                </a:gs>
              </a:gsLst>
              <a:path path="circle">
                <a:fillToRect l="50000" t="50000" r="50000" b="50000"/>
              </a:path>
              <a:tileRect/>
            </a:gradFill>
            <a:ln>
              <a:noFill/>
            </a:ln>
            <a:effectLst>
              <a:outerShdw blurRad="157163" dist="57150" dir="264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1"/>
            <p:cNvSpPr/>
            <p:nvPr/>
          </p:nvSpPr>
          <p:spPr>
            <a:xfrm rot="2700000">
              <a:off x="1902332" y="1711557"/>
              <a:ext cx="757736" cy="75773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User with solid fill">
            <a:extLst>
              <a:ext uri="{FF2B5EF4-FFF2-40B4-BE49-F238E27FC236}">
                <a16:creationId xmlns:a16="http://schemas.microsoft.com/office/drawing/2014/main" id="{DC24AFD9-6836-3914-6866-7AA9ED44E0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402" y="1674397"/>
            <a:ext cx="701345" cy="559139"/>
          </a:xfrm>
          <a:prstGeom prst="rect">
            <a:avLst/>
          </a:prstGeom>
        </p:spPr>
      </p:pic>
      <p:grpSp>
        <p:nvGrpSpPr>
          <p:cNvPr id="63" name="Google Shape;4266;p41">
            <a:extLst>
              <a:ext uri="{FF2B5EF4-FFF2-40B4-BE49-F238E27FC236}">
                <a16:creationId xmlns:a16="http://schemas.microsoft.com/office/drawing/2014/main" id="{395B09E4-4307-5D25-E716-402F793A5A95}"/>
              </a:ext>
            </a:extLst>
          </p:cNvPr>
          <p:cNvGrpSpPr/>
          <p:nvPr/>
        </p:nvGrpSpPr>
        <p:grpSpPr>
          <a:xfrm>
            <a:off x="2082476" y="1429257"/>
            <a:ext cx="1111532" cy="1111532"/>
            <a:chOff x="1644000" y="1453324"/>
            <a:chExt cx="1274400" cy="1274400"/>
          </a:xfrm>
        </p:grpSpPr>
        <p:sp>
          <p:nvSpPr>
            <p:cNvPr id="64" name="Google Shape;4267;p41">
              <a:extLst>
                <a:ext uri="{FF2B5EF4-FFF2-40B4-BE49-F238E27FC236}">
                  <a16:creationId xmlns:a16="http://schemas.microsoft.com/office/drawing/2014/main" id="{7A4237DD-43B8-CB63-84D0-5CBC03E4EEDC}"/>
                </a:ext>
              </a:extLst>
            </p:cNvPr>
            <p:cNvSpPr/>
            <p:nvPr/>
          </p:nvSpPr>
          <p:spPr>
            <a:xfrm rot="2700000">
              <a:off x="1830632" y="1639956"/>
              <a:ext cx="901137" cy="901137"/>
            </a:xfrm>
            <a:prstGeom prst="roundRect">
              <a:avLst>
                <a:gd name="adj" fmla="val 16667"/>
              </a:avLst>
            </a:prstGeom>
            <a:gradFill>
              <a:gsLst>
                <a:gs pos="0">
                  <a:schemeClr val="lt2"/>
                </a:gs>
                <a:gs pos="100000">
                  <a:schemeClr val="accent1"/>
                </a:gs>
              </a:gsLst>
              <a:path path="circle">
                <a:fillToRect l="50000" t="50000" r="50000" b="50000"/>
              </a:path>
              <a:tileRect/>
            </a:gradFill>
            <a:ln>
              <a:noFill/>
            </a:ln>
            <a:effectLst>
              <a:outerShdw blurRad="157163" dist="57150" dir="264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68;p41">
              <a:extLst>
                <a:ext uri="{FF2B5EF4-FFF2-40B4-BE49-F238E27FC236}">
                  <a16:creationId xmlns:a16="http://schemas.microsoft.com/office/drawing/2014/main" id="{DC317C3C-67CE-0E01-8F02-337024521D32}"/>
                </a:ext>
              </a:extLst>
            </p:cNvPr>
            <p:cNvSpPr/>
            <p:nvPr/>
          </p:nvSpPr>
          <p:spPr>
            <a:xfrm rot="2700000">
              <a:off x="1902332" y="1711557"/>
              <a:ext cx="757736" cy="75773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 name="Graphic 65" descr="User with solid fill">
            <a:extLst>
              <a:ext uri="{FF2B5EF4-FFF2-40B4-BE49-F238E27FC236}">
                <a16:creationId xmlns:a16="http://schemas.microsoft.com/office/drawing/2014/main" id="{2E289D1D-F4B9-9C75-0456-7CA8A52C71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9408" y="1642074"/>
            <a:ext cx="701345" cy="559139"/>
          </a:xfrm>
          <a:prstGeom prst="rect">
            <a:avLst/>
          </a:prstGeom>
        </p:spPr>
      </p:pic>
      <p:pic>
        <p:nvPicPr>
          <p:cNvPr id="67" name="Graphic 66" descr="User with solid fill">
            <a:extLst>
              <a:ext uri="{FF2B5EF4-FFF2-40B4-BE49-F238E27FC236}">
                <a16:creationId xmlns:a16="http://schemas.microsoft.com/office/drawing/2014/main" id="{B4FBB6C4-E1CB-7A00-E701-DEB8EBBD3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5947" y="1705367"/>
            <a:ext cx="701345" cy="559139"/>
          </a:xfrm>
          <a:prstGeom prst="rect">
            <a:avLst/>
          </a:prstGeom>
        </p:spPr>
      </p:pic>
      <p:pic>
        <p:nvPicPr>
          <p:cNvPr id="68" name="Graphic 67" descr="User with solid fill">
            <a:extLst>
              <a:ext uri="{FF2B5EF4-FFF2-40B4-BE49-F238E27FC236}">
                <a16:creationId xmlns:a16="http://schemas.microsoft.com/office/drawing/2014/main" id="{6AD9F80A-B5BD-EEA3-315D-305E033EF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3390" y="1642073"/>
            <a:ext cx="701345" cy="559139"/>
          </a:xfrm>
          <a:prstGeom prst="rect">
            <a:avLst/>
          </a:prstGeom>
        </p:spPr>
      </p:pic>
      <p:grpSp>
        <p:nvGrpSpPr>
          <p:cNvPr id="69" name="Google Shape;4266;p41">
            <a:extLst>
              <a:ext uri="{FF2B5EF4-FFF2-40B4-BE49-F238E27FC236}">
                <a16:creationId xmlns:a16="http://schemas.microsoft.com/office/drawing/2014/main" id="{42AC8ED9-F087-914E-19EF-DD07E494CBFA}"/>
              </a:ext>
            </a:extLst>
          </p:cNvPr>
          <p:cNvGrpSpPr/>
          <p:nvPr/>
        </p:nvGrpSpPr>
        <p:grpSpPr>
          <a:xfrm>
            <a:off x="6879884" y="1424951"/>
            <a:ext cx="1111532" cy="1111532"/>
            <a:chOff x="1644000" y="1453324"/>
            <a:chExt cx="1274400" cy="1274400"/>
          </a:xfrm>
        </p:grpSpPr>
        <p:sp>
          <p:nvSpPr>
            <p:cNvPr id="70" name="Google Shape;4267;p41">
              <a:extLst>
                <a:ext uri="{FF2B5EF4-FFF2-40B4-BE49-F238E27FC236}">
                  <a16:creationId xmlns:a16="http://schemas.microsoft.com/office/drawing/2014/main" id="{BDB9B3E5-34CB-2C18-58CE-C8AEDEC04B57}"/>
                </a:ext>
              </a:extLst>
            </p:cNvPr>
            <p:cNvSpPr/>
            <p:nvPr/>
          </p:nvSpPr>
          <p:spPr>
            <a:xfrm rot="2700000">
              <a:off x="1830632" y="1639956"/>
              <a:ext cx="901137" cy="901137"/>
            </a:xfrm>
            <a:prstGeom prst="roundRect">
              <a:avLst>
                <a:gd name="adj" fmla="val 16667"/>
              </a:avLst>
            </a:prstGeom>
            <a:gradFill>
              <a:gsLst>
                <a:gs pos="0">
                  <a:schemeClr val="lt2"/>
                </a:gs>
                <a:gs pos="100000">
                  <a:schemeClr val="accent1"/>
                </a:gs>
              </a:gsLst>
              <a:path path="circle">
                <a:fillToRect l="50000" t="50000" r="50000" b="50000"/>
              </a:path>
              <a:tileRect/>
            </a:gradFill>
            <a:ln>
              <a:noFill/>
            </a:ln>
            <a:effectLst>
              <a:outerShdw blurRad="157163" dist="57150" dir="264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68;p41">
              <a:extLst>
                <a:ext uri="{FF2B5EF4-FFF2-40B4-BE49-F238E27FC236}">
                  <a16:creationId xmlns:a16="http://schemas.microsoft.com/office/drawing/2014/main" id="{6AC42503-CCA4-C601-BB22-995D5C81DB7C}"/>
                </a:ext>
              </a:extLst>
            </p:cNvPr>
            <p:cNvSpPr/>
            <p:nvPr/>
          </p:nvSpPr>
          <p:spPr>
            <a:xfrm rot="2700000">
              <a:off x="1902332" y="1711557"/>
              <a:ext cx="757736" cy="75773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Graphic 71" descr="User with solid fill">
            <a:extLst>
              <a:ext uri="{FF2B5EF4-FFF2-40B4-BE49-F238E27FC236}">
                <a16:creationId xmlns:a16="http://schemas.microsoft.com/office/drawing/2014/main" id="{0A3834CC-3DE6-0E36-4A53-FD89E89198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99345" y="1653512"/>
            <a:ext cx="701345" cy="559139"/>
          </a:xfrm>
          <a:prstGeom prst="rect">
            <a:avLst/>
          </a:prstGeom>
        </p:spPr>
      </p:pic>
      <p:sp>
        <p:nvSpPr>
          <p:cNvPr id="77" name="TextBox 76">
            <a:extLst>
              <a:ext uri="{FF2B5EF4-FFF2-40B4-BE49-F238E27FC236}">
                <a16:creationId xmlns:a16="http://schemas.microsoft.com/office/drawing/2014/main" id="{9A12850A-F38F-2E33-DEFC-9F7FEBF303C5}"/>
              </a:ext>
            </a:extLst>
          </p:cNvPr>
          <p:cNvSpPr txBox="1"/>
          <p:nvPr/>
        </p:nvSpPr>
        <p:spPr>
          <a:xfrm>
            <a:off x="5221040" y="2546410"/>
            <a:ext cx="1282561" cy="738664"/>
          </a:xfrm>
          <a:prstGeom prst="rect">
            <a:avLst/>
          </a:prstGeom>
          <a:noFill/>
        </p:spPr>
        <p:txBody>
          <a:bodyPr wrap="square">
            <a:spAutoFit/>
          </a:bodyPr>
          <a:lstStyle/>
          <a:p>
            <a:pPr marL="0" lvl="0" indent="0" algn="ctr" rtl="0">
              <a:spcBef>
                <a:spcPts val="0"/>
              </a:spcBef>
              <a:spcAft>
                <a:spcPts val="0"/>
              </a:spcAft>
              <a:buNone/>
            </a:pPr>
            <a:r>
              <a:rPr lang="en-US" sz="1400" b="1" dirty="0">
                <a:solidFill>
                  <a:schemeClr val="bg2"/>
                </a:solidFill>
                <a:latin typeface="Montserrat" panose="00000500000000000000" pitchFamily="2" charset="0"/>
              </a:rPr>
              <a:t>Youssef Hatem Mohamed</a:t>
            </a:r>
            <a:endParaRPr lang="en-US" sz="1400" dirty="0">
              <a:solidFill>
                <a:schemeClr val="bg2"/>
              </a:solidFill>
              <a:latin typeface="Montserrat" panose="00000500000000000000" pitchFamily="2" charset="0"/>
            </a:endParaRPr>
          </a:p>
        </p:txBody>
      </p:sp>
      <p:sp>
        <p:nvSpPr>
          <p:cNvPr id="79" name="TextBox 78">
            <a:extLst>
              <a:ext uri="{FF2B5EF4-FFF2-40B4-BE49-F238E27FC236}">
                <a16:creationId xmlns:a16="http://schemas.microsoft.com/office/drawing/2014/main" id="{70F3F895-E7FB-06F9-EB8B-E9E8999C3320}"/>
              </a:ext>
            </a:extLst>
          </p:cNvPr>
          <p:cNvSpPr txBox="1"/>
          <p:nvPr/>
        </p:nvSpPr>
        <p:spPr>
          <a:xfrm>
            <a:off x="5231849" y="3285074"/>
            <a:ext cx="1384453" cy="400110"/>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2"/>
                </a:solidFill>
              </a:rPr>
              <a:t>20108429</a:t>
            </a:r>
          </a:p>
        </p:txBody>
      </p:sp>
      <p:sp>
        <p:nvSpPr>
          <p:cNvPr id="81" name="TextBox 80">
            <a:extLst>
              <a:ext uri="{FF2B5EF4-FFF2-40B4-BE49-F238E27FC236}">
                <a16:creationId xmlns:a16="http://schemas.microsoft.com/office/drawing/2014/main" id="{6B66C79B-01B3-A357-FE1C-D2962FE4458A}"/>
              </a:ext>
            </a:extLst>
          </p:cNvPr>
          <p:cNvSpPr txBox="1"/>
          <p:nvPr/>
        </p:nvSpPr>
        <p:spPr>
          <a:xfrm>
            <a:off x="6879884" y="2536483"/>
            <a:ext cx="1111534" cy="738664"/>
          </a:xfrm>
          <a:prstGeom prst="rect">
            <a:avLst/>
          </a:prstGeom>
          <a:noFill/>
        </p:spPr>
        <p:txBody>
          <a:bodyPr wrap="square">
            <a:spAutoFit/>
          </a:bodyPr>
          <a:lstStyle/>
          <a:p>
            <a:pPr marL="0" lvl="0" indent="0" algn="ctr" rtl="0">
              <a:spcBef>
                <a:spcPts val="0"/>
              </a:spcBef>
              <a:spcAft>
                <a:spcPts val="0"/>
              </a:spcAft>
              <a:buNone/>
            </a:pPr>
            <a:r>
              <a:rPr lang="en-US" sz="1400" b="1" dirty="0">
                <a:solidFill>
                  <a:schemeClr val="bg2"/>
                </a:solidFill>
                <a:latin typeface="Montserrat" panose="00000500000000000000" pitchFamily="2" charset="0"/>
              </a:rPr>
              <a:t>Anas Magdy Salah</a:t>
            </a:r>
            <a:endParaRPr lang="en-US" sz="1400" dirty="0">
              <a:solidFill>
                <a:schemeClr val="bg2"/>
              </a:solidFill>
              <a:latin typeface="Montserrat" panose="00000500000000000000" pitchFamily="2" charset="0"/>
            </a:endParaRPr>
          </a:p>
        </p:txBody>
      </p:sp>
      <p:sp>
        <p:nvSpPr>
          <p:cNvPr id="83" name="TextBox 82">
            <a:extLst>
              <a:ext uri="{FF2B5EF4-FFF2-40B4-BE49-F238E27FC236}">
                <a16:creationId xmlns:a16="http://schemas.microsoft.com/office/drawing/2014/main" id="{047E419A-C7F2-C4AD-1B06-AD53E5388281}"/>
              </a:ext>
            </a:extLst>
          </p:cNvPr>
          <p:cNvSpPr txBox="1"/>
          <p:nvPr/>
        </p:nvSpPr>
        <p:spPr>
          <a:xfrm>
            <a:off x="6863206" y="3270118"/>
            <a:ext cx="1384453" cy="400110"/>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2"/>
                </a:solidFill>
              </a:rPr>
              <a:t>20108429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6"/>
          <p:cNvSpPr txBox="1">
            <a:spLocks noGrp="1"/>
          </p:cNvSpPr>
          <p:nvPr>
            <p:ph type="ctrTitle" idx="3"/>
          </p:nvPr>
        </p:nvSpPr>
        <p:spPr>
          <a:xfrm flipH="1">
            <a:off x="2187075" y="445025"/>
            <a:ext cx="4769700" cy="1008300"/>
          </a:xfrm>
          <a:prstGeom prst="rect">
            <a:avLst/>
          </a:prstGeom>
        </p:spPr>
        <p:txBody>
          <a:bodyPr spcFirstLastPara="1" wrap="square" lIns="36575" tIns="36575" rIns="36575" bIns="36575" anchor="t" anchorCtr="0">
            <a:noAutofit/>
          </a:bodyPr>
          <a:lstStyle/>
          <a:p>
            <a:pPr marL="0" lvl="0" indent="0" algn="ctr" rtl="0">
              <a:spcBef>
                <a:spcPts val="0"/>
              </a:spcBef>
              <a:spcAft>
                <a:spcPts val="0"/>
              </a:spcAft>
              <a:buNone/>
            </a:pPr>
            <a:r>
              <a:rPr lang="en"/>
              <a:t>TABLE OF CONTENTS</a:t>
            </a:r>
            <a:endParaRPr/>
          </a:p>
        </p:txBody>
      </p:sp>
      <p:sp>
        <p:nvSpPr>
          <p:cNvPr id="3988" name="Google Shape;3988;p36"/>
          <p:cNvSpPr txBox="1">
            <a:spLocks noGrp="1"/>
          </p:cNvSpPr>
          <p:nvPr>
            <p:ph type="title"/>
          </p:nvPr>
        </p:nvSpPr>
        <p:spPr>
          <a:xfrm>
            <a:off x="2517775" y="1921875"/>
            <a:ext cx="2256356" cy="426150"/>
          </a:xfrm>
          <a:prstGeom prst="rect">
            <a:avLst/>
          </a:prstGeom>
        </p:spPr>
        <p:txBody>
          <a:bodyPr spcFirstLastPara="1" wrap="square" lIns="36575" tIns="36575" rIns="36575" bIns="36575" anchor="b" anchorCtr="0">
            <a:noAutofit/>
          </a:bodyPr>
          <a:lstStyle/>
          <a:p>
            <a:pPr marL="0" lvl="0" indent="0" algn="l" rtl="0">
              <a:spcBef>
                <a:spcPts val="0"/>
              </a:spcBef>
              <a:spcAft>
                <a:spcPts val="0"/>
              </a:spcAft>
              <a:buNone/>
            </a:pPr>
            <a:r>
              <a:rPr lang="en" dirty="0"/>
              <a:t> SUMMARY</a:t>
            </a:r>
            <a:endParaRPr dirty="0"/>
          </a:p>
        </p:txBody>
      </p:sp>
      <p:sp>
        <p:nvSpPr>
          <p:cNvPr id="3989" name="Google Shape;3989;p36"/>
          <p:cNvSpPr txBox="1">
            <a:spLocks noGrp="1"/>
          </p:cNvSpPr>
          <p:nvPr>
            <p:ph type="title" idx="2"/>
          </p:nvPr>
        </p:nvSpPr>
        <p:spPr>
          <a:xfrm>
            <a:off x="1371488" y="1921875"/>
            <a:ext cx="1049100" cy="527700"/>
          </a:xfrm>
          <a:prstGeom prst="rect">
            <a:avLst/>
          </a:prstGeom>
        </p:spPr>
        <p:txBody>
          <a:bodyPr spcFirstLastPara="1" wrap="square" lIns="36575" tIns="36575" rIns="36575" bIns="36575" anchor="ctr" anchorCtr="0">
            <a:noAutofit/>
          </a:bodyPr>
          <a:lstStyle/>
          <a:p>
            <a:pPr marL="0" lvl="0" indent="0" algn="l" rtl="0">
              <a:spcBef>
                <a:spcPts val="0"/>
              </a:spcBef>
              <a:spcAft>
                <a:spcPts val="0"/>
              </a:spcAft>
              <a:buNone/>
            </a:pPr>
            <a:r>
              <a:rPr lang="en"/>
              <a:t>01</a:t>
            </a:r>
            <a:endParaRPr/>
          </a:p>
        </p:txBody>
      </p:sp>
      <p:sp>
        <p:nvSpPr>
          <p:cNvPr id="3991" name="Google Shape;3991;p36"/>
          <p:cNvSpPr txBox="1">
            <a:spLocks noGrp="1"/>
          </p:cNvSpPr>
          <p:nvPr>
            <p:ph type="title" idx="4"/>
          </p:nvPr>
        </p:nvSpPr>
        <p:spPr>
          <a:xfrm>
            <a:off x="5848000" y="1921875"/>
            <a:ext cx="1924500" cy="612300"/>
          </a:xfrm>
          <a:prstGeom prst="rect">
            <a:avLst/>
          </a:prstGeom>
        </p:spPr>
        <p:txBody>
          <a:bodyPr spcFirstLastPara="1" wrap="square" lIns="36575" tIns="36575" rIns="36575" bIns="36575" anchor="b" anchorCtr="0">
            <a:noAutofit/>
          </a:bodyPr>
          <a:lstStyle/>
          <a:p>
            <a:pPr marL="0" lvl="0" indent="0" algn="l" rtl="0">
              <a:spcBef>
                <a:spcPts val="0"/>
              </a:spcBef>
              <a:spcAft>
                <a:spcPts val="0"/>
              </a:spcAft>
              <a:buNone/>
            </a:pPr>
            <a:r>
              <a:rPr lang="en" dirty="0"/>
              <a:t>Rough &amp; Final ERD</a:t>
            </a:r>
            <a:endParaRPr dirty="0"/>
          </a:p>
        </p:txBody>
      </p:sp>
      <p:sp>
        <p:nvSpPr>
          <p:cNvPr id="3992" name="Google Shape;3992;p36"/>
          <p:cNvSpPr txBox="1">
            <a:spLocks noGrp="1"/>
          </p:cNvSpPr>
          <p:nvPr>
            <p:ph type="title" idx="5"/>
          </p:nvPr>
        </p:nvSpPr>
        <p:spPr>
          <a:xfrm>
            <a:off x="4701588" y="1921875"/>
            <a:ext cx="1049100" cy="527700"/>
          </a:xfrm>
          <a:prstGeom prst="rect">
            <a:avLst/>
          </a:prstGeom>
        </p:spPr>
        <p:txBody>
          <a:bodyPr spcFirstLastPara="1" wrap="square" lIns="36575" tIns="36575" rIns="36575" bIns="36575" anchor="ctr" anchorCtr="0">
            <a:noAutofit/>
          </a:bodyPr>
          <a:lstStyle/>
          <a:p>
            <a:pPr marL="0" lvl="0" indent="0" algn="l" rtl="0">
              <a:spcBef>
                <a:spcPts val="0"/>
              </a:spcBef>
              <a:spcAft>
                <a:spcPts val="0"/>
              </a:spcAft>
              <a:buNone/>
            </a:pPr>
            <a:r>
              <a:rPr lang="en"/>
              <a:t>02</a:t>
            </a:r>
            <a:endParaRPr/>
          </a:p>
        </p:txBody>
      </p:sp>
      <p:sp>
        <p:nvSpPr>
          <p:cNvPr id="3994" name="Google Shape;3994;p36"/>
          <p:cNvSpPr txBox="1">
            <a:spLocks noGrp="1"/>
          </p:cNvSpPr>
          <p:nvPr>
            <p:ph type="title" idx="7"/>
          </p:nvPr>
        </p:nvSpPr>
        <p:spPr>
          <a:xfrm>
            <a:off x="2517775" y="3344275"/>
            <a:ext cx="1924500" cy="612300"/>
          </a:xfrm>
          <a:prstGeom prst="rect">
            <a:avLst/>
          </a:prstGeom>
        </p:spPr>
        <p:txBody>
          <a:bodyPr spcFirstLastPara="1" wrap="square" lIns="36575" tIns="36575" rIns="36575" bIns="36575" anchor="b" anchorCtr="0">
            <a:noAutofit/>
          </a:bodyPr>
          <a:lstStyle/>
          <a:p>
            <a:pPr marL="0" lvl="0" indent="0" algn="l" rtl="0">
              <a:spcBef>
                <a:spcPts val="0"/>
              </a:spcBef>
              <a:spcAft>
                <a:spcPts val="0"/>
              </a:spcAft>
              <a:buNone/>
            </a:pPr>
            <a:r>
              <a:rPr lang="en" dirty="0"/>
              <a:t>SQL Statements</a:t>
            </a:r>
            <a:endParaRPr dirty="0"/>
          </a:p>
        </p:txBody>
      </p:sp>
      <p:sp>
        <p:nvSpPr>
          <p:cNvPr id="3995" name="Google Shape;3995;p36"/>
          <p:cNvSpPr txBox="1">
            <a:spLocks noGrp="1"/>
          </p:cNvSpPr>
          <p:nvPr>
            <p:ph type="title" idx="8"/>
          </p:nvPr>
        </p:nvSpPr>
        <p:spPr>
          <a:xfrm>
            <a:off x="1371488" y="3344275"/>
            <a:ext cx="1049100" cy="527700"/>
          </a:xfrm>
          <a:prstGeom prst="rect">
            <a:avLst/>
          </a:prstGeom>
        </p:spPr>
        <p:txBody>
          <a:bodyPr spcFirstLastPara="1" wrap="square" lIns="36575" tIns="36575" rIns="36575" bIns="36575" anchor="ctr" anchorCtr="0">
            <a:noAutofit/>
          </a:bodyPr>
          <a:lstStyle/>
          <a:p>
            <a:pPr marL="0" lvl="0" indent="0" algn="l" rtl="0">
              <a:spcBef>
                <a:spcPts val="0"/>
              </a:spcBef>
              <a:spcAft>
                <a:spcPts val="0"/>
              </a:spcAft>
              <a:buNone/>
            </a:pPr>
            <a:r>
              <a:rPr lang="en"/>
              <a:t>03</a:t>
            </a:r>
            <a:endParaRPr/>
          </a:p>
        </p:txBody>
      </p:sp>
      <p:sp>
        <p:nvSpPr>
          <p:cNvPr id="3997" name="Google Shape;3997;p36"/>
          <p:cNvSpPr txBox="1">
            <a:spLocks noGrp="1"/>
          </p:cNvSpPr>
          <p:nvPr>
            <p:ph type="title" idx="13"/>
          </p:nvPr>
        </p:nvSpPr>
        <p:spPr>
          <a:xfrm>
            <a:off x="5848000" y="3344275"/>
            <a:ext cx="1924500" cy="612300"/>
          </a:xfrm>
          <a:prstGeom prst="rect">
            <a:avLst/>
          </a:prstGeom>
        </p:spPr>
        <p:txBody>
          <a:bodyPr spcFirstLastPara="1" wrap="square" lIns="36575" tIns="36575" rIns="36575" bIns="36575" anchor="b" anchorCtr="0">
            <a:noAutofit/>
          </a:bodyPr>
          <a:lstStyle/>
          <a:p>
            <a:pPr marL="0" lvl="0" indent="0" algn="l" rtl="0">
              <a:spcBef>
                <a:spcPts val="0"/>
              </a:spcBef>
              <a:spcAft>
                <a:spcPts val="0"/>
              </a:spcAft>
              <a:buNone/>
            </a:pPr>
            <a:r>
              <a:rPr lang="en" dirty="0"/>
              <a:t>Complex queries</a:t>
            </a:r>
            <a:endParaRPr dirty="0"/>
          </a:p>
        </p:txBody>
      </p:sp>
      <p:sp>
        <p:nvSpPr>
          <p:cNvPr id="3998" name="Google Shape;3998;p36"/>
          <p:cNvSpPr txBox="1">
            <a:spLocks noGrp="1"/>
          </p:cNvSpPr>
          <p:nvPr>
            <p:ph type="title" idx="14"/>
          </p:nvPr>
        </p:nvSpPr>
        <p:spPr>
          <a:xfrm>
            <a:off x="4701588" y="3344275"/>
            <a:ext cx="1049100" cy="527700"/>
          </a:xfrm>
          <a:prstGeom prst="rect">
            <a:avLst/>
          </a:prstGeom>
        </p:spPr>
        <p:txBody>
          <a:bodyPr spcFirstLastPara="1" wrap="square" lIns="36575" tIns="36575" rIns="36575" bIns="36575" anchor="ctr" anchorCtr="0">
            <a:noAutofit/>
          </a:bodyPr>
          <a:lstStyle/>
          <a:p>
            <a:pPr marL="0" lvl="0" indent="0" algn="l" rtl="0">
              <a:spcBef>
                <a:spcPts val="0"/>
              </a:spcBef>
              <a:spcAft>
                <a:spcPts val="0"/>
              </a:spcAft>
              <a:buNone/>
            </a:pPr>
            <a:r>
              <a:rPr lang="en"/>
              <a:t>04</a:t>
            </a:r>
            <a:endParaRPr/>
          </a:p>
        </p:txBody>
      </p:sp>
      <p:grpSp>
        <p:nvGrpSpPr>
          <p:cNvPr id="4000" name="Google Shape;4000;p36"/>
          <p:cNvGrpSpPr/>
          <p:nvPr/>
        </p:nvGrpSpPr>
        <p:grpSpPr>
          <a:xfrm flipH="1">
            <a:off x="467775" y="746732"/>
            <a:ext cx="413727" cy="404869"/>
            <a:chOff x="5573871" y="1447369"/>
            <a:chExt cx="413727" cy="404869"/>
          </a:xfrm>
        </p:grpSpPr>
        <p:grpSp>
          <p:nvGrpSpPr>
            <p:cNvPr id="4001" name="Google Shape;4001;p36"/>
            <p:cNvGrpSpPr/>
            <p:nvPr/>
          </p:nvGrpSpPr>
          <p:grpSpPr>
            <a:xfrm>
              <a:off x="5573871" y="1447369"/>
              <a:ext cx="202261" cy="404869"/>
              <a:chOff x="8432858" y="451550"/>
              <a:chExt cx="257100" cy="514642"/>
            </a:xfrm>
          </p:grpSpPr>
          <p:cxnSp>
            <p:nvCxnSpPr>
              <p:cNvPr id="4002" name="Google Shape;4002;p36"/>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003" name="Google Shape;4003;p36"/>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004" name="Google Shape;4004;p36"/>
            <p:cNvGrpSpPr/>
            <p:nvPr/>
          </p:nvGrpSpPr>
          <p:grpSpPr>
            <a:xfrm>
              <a:off x="5683132" y="1447369"/>
              <a:ext cx="202261" cy="404869"/>
              <a:chOff x="8432858" y="451550"/>
              <a:chExt cx="257100" cy="514642"/>
            </a:xfrm>
          </p:grpSpPr>
          <p:cxnSp>
            <p:nvCxnSpPr>
              <p:cNvPr id="4005" name="Google Shape;4005;p36"/>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006" name="Google Shape;4006;p36"/>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007" name="Google Shape;4007;p36"/>
            <p:cNvGrpSpPr/>
            <p:nvPr/>
          </p:nvGrpSpPr>
          <p:grpSpPr>
            <a:xfrm>
              <a:off x="5785337" y="1447369"/>
              <a:ext cx="202261" cy="404869"/>
              <a:chOff x="8432858" y="451550"/>
              <a:chExt cx="257100" cy="514642"/>
            </a:xfrm>
          </p:grpSpPr>
          <p:cxnSp>
            <p:nvCxnSpPr>
              <p:cNvPr id="4008" name="Google Shape;4008;p36"/>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009" name="Google Shape;4009;p36"/>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010" name="Google Shape;4010;p36"/>
          <p:cNvGrpSpPr/>
          <p:nvPr/>
        </p:nvGrpSpPr>
        <p:grpSpPr>
          <a:xfrm flipH="1">
            <a:off x="8169610" y="4286625"/>
            <a:ext cx="529200" cy="529200"/>
            <a:chOff x="797275" y="458600"/>
            <a:chExt cx="529200" cy="529200"/>
          </a:xfrm>
        </p:grpSpPr>
        <p:sp>
          <p:nvSpPr>
            <p:cNvPr id="4011" name="Google Shape;4011;p36"/>
            <p:cNvSpPr/>
            <p:nvPr/>
          </p:nvSpPr>
          <p:spPr>
            <a:xfrm>
              <a:off x="797275" y="458600"/>
              <a:ext cx="529200" cy="529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6"/>
            <p:cNvSpPr/>
            <p:nvPr/>
          </p:nvSpPr>
          <p:spPr>
            <a:xfrm>
              <a:off x="853700" y="515050"/>
              <a:ext cx="416400" cy="41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31"/>
        <p:cNvGrpSpPr/>
        <p:nvPr/>
      </p:nvGrpSpPr>
      <p:grpSpPr>
        <a:xfrm>
          <a:off x="0" y="0"/>
          <a:ext cx="0" cy="0"/>
          <a:chOff x="0" y="0"/>
          <a:chExt cx="0" cy="0"/>
        </a:xfrm>
      </p:grpSpPr>
      <p:sp>
        <p:nvSpPr>
          <p:cNvPr id="5932" name="Google Shape;5932;p64"/>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5933" name="Google Shape;5933;p64"/>
          <p:cNvSpPr txBox="1">
            <a:spLocks noGrp="1"/>
          </p:cNvSpPr>
          <p:nvPr>
            <p:ph type="title"/>
          </p:nvPr>
        </p:nvSpPr>
        <p:spPr>
          <a:xfrm>
            <a:off x="2607733" y="323850"/>
            <a:ext cx="3567275" cy="579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u="sng" dirty="0">
                <a:solidFill>
                  <a:srgbClr val="FF0000"/>
                </a:solidFill>
              </a:rPr>
              <a:t>Summary</a:t>
            </a:r>
            <a:endParaRPr sz="3200" b="1" u="sng" dirty="0">
              <a:solidFill>
                <a:srgbClr val="FF0000"/>
              </a:solidFill>
            </a:endParaRPr>
          </a:p>
        </p:txBody>
      </p:sp>
      <p:sp>
        <p:nvSpPr>
          <p:cNvPr id="5934" name="Google Shape;5934;p64"/>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a:lnSpc>
                <a:spcPct val="115000"/>
              </a:lnSpc>
              <a:spcBef>
                <a:spcPts val="1400"/>
              </a:spcBef>
              <a:buSzPts val="1100"/>
            </a:pPr>
            <a:r>
              <a:rPr lang="en-US"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ElLaithy Auto Groups, a car retail company, requested a database for their system that keep track of the company’s interactions and be able to extract useful information from such database. The available entities that can interact with the company are vendors, clients, and insurance companies. Moreover, Such Entities are defined by several factors. The company itself has several warehouses, each of which has several cars (products). In addition, there’re several departments in the company where several employees work in. </a:t>
            </a:r>
            <a:endPar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lnSpc>
                <a:spcPct val="115000"/>
              </a:lnSpc>
              <a:spcBef>
                <a:spcPts val="1400"/>
              </a:spcBef>
              <a:spcAft>
                <a:spcPts val="0"/>
              </a:spcAft>
              <a:buClr>
                <a:srgbClr val="000000"/>
              </a:buClr>
              <a:buSzPts val="1100"/>
              <a:buFont typeface="Arial"/>
              <a:buNone/>
            </a:pPr>
            <a:endParaRPr sz="10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sp>
        <p:nvSpPr>
          <p:cNvPr id="4139" name="Google Shape;4139;p39"/>
          <p:cNvSpPr txBox="1">
            <a:spLocks noGrp="1"/>
          </p:cNvSpPr>
          <p:nvPr>
            <p:ph type="ctrTitle" idx="2"/>
          </p:nvPr>
        </p:nvSpPr>
        <p:spPr>
          <a:xfrm flipH="1">
            <a:off x="1967129" y="1852969"/>
            <a:ext cx="5005125" cy="1453318"/>
          </a:xfrm>
          <a:prstGeom prst="rect">
            <a:avLst/>
          </a:prstGeom>
        </p:spPr>
        <p:txBody>
          <a:bodyPr spcFirstLastPara="1" wrap="square" lIns="36575" tIns="36575" rIns="36575" bIns="36575" anchor="ctr" anchorCtr="0">
            <a:noAutofit/>
          </a:bodyPr>
          <a:lstStyle/>
          <a:p>
            <a:pPr marL="0" lvl="0" indent="0" algn="ctr" rtl="0">
              <a:spcBef>
                <a:spcPts val="0"/>
              </a:spcBef>
              <a:spcAft>
                <a:spcPts val="0"/>
              </a:spcAft>
              <a:buNone/>
            </a:pPr>
            <a:r>
              <a:rPr lang="en-US" sz="4800" dirty="0">
                <a:solidFill>
                  <a:schemeClr val="tx1"/>
                </a:solidFill>
                <a:latin typeface="Times New Roman" panose="02020603050405020304" pitchFamily="18" charset="0"/>
              </a:rPr>
              <a:t>ER SCHEMA</a:t>
            </a:r>
            <a:endParaRPr sz="4800" dirty="0">
              <a:solidFill>
                <a:schemeClr val="tx1"/>
              </a:solidFill>
            </a:endParaRPr>
          </a:p>
        </p:txBody>
      </p:sp>
      <p:grpSp>
        <p:nvGrpSpPr>
          <p:cNvPr id="4154" name="Google Shape;4154;p39"/>
          <p:cNvGrpSpPr/>
          <p:nvPr/>
        </p:nvGrpSpPr>
        <p:grpSpPr>
          <a:xfrm>
            <a:off x="8060158" y="4358744"/>
            <a:ext cx="413727" cy="404869"/>
            <a:chOff x="5573871" y="1447369"/>
            <a:chExt cx="413727" cy="404869"/>
          </a:xfrm>
        </p:grpSpPr>
        <p:grpSp>
          <p:nvGrpSpPr>
            <p:cNvPr id="4155" name="Google Shape;4155;p39"/>
            <p:cNvGrpSpPr/>
            <p:nvPr/>
          </p:nvGrpSpPr>
          <p:grpSpPr>
            <a:xfrm>
              <a:off x="5573871" y="1447369"/>
              <a:ext cx="202261" cy="404869"/>
              <a:chOff x="8432858" y="451550"/>
              <a:chExt cx="257100" cy="514642"/>
            </a:xfrm>
          </p:grpSpPr>
          <p:cxnSp>
            <p:nvCxnSpPr>
              <p:cNvPr id="4156" name="Google Shape;4156;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57" name="Google Shape;4157;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58" name="Google Shape;4158;p39"/>
            <p:cNvGrpSpPr/>
            <p:nvPr/>
          </p:nvGrpSpPr>
          <p:grpSpPr>
            <a:xfrm>
              <a:off x="5683132" y="1447369"/>
              <a:ext cx="202261" cy="404869"/>
              <a:chOff x="8432858" y="451550"/>
              <a:chExt cx="257100" cy="514642"/>
            </a:xfrm>
          </p:grpSpPr>
          <p:cxnSp>
            <p:nvCxnSpPr>
              <p:cNvPr id="4159" name="Google Shape;4159;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0" name="Google Shape;4160;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61" name="Google Shape;4161;p39"/>
            <p:cNvGrpSpPr/>
            <p:nvPr/>
          </p:nvGrpSpPr>
          <p:grpSpPr>
            <a:xfrm>
              <a:off x="5785337" y="1447369"/>
              <a:ext cx="202261" cy="404869"/>
              <a:chOff x="8432858" y="451550"/>
              <a:chExt cx="257100" cy="514642"/>
            </a:xfrm>
          </p:grpSpPr>
          <p:cxnSp>
            <p:nvCxnSpPr>
              <p:cNvPr id="4162" name="Google Shape;4162;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3" name="Google Shape;4163;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164" name="Google Shape;4164;p39"/>
          <p:cNvGrpSpPr/>
          <p:nvPr/>
        </p:nvGrpSpPr>
        <p:grpSpPr>
          <a:xfrm>
            <a:off x="453675" y="2191328"/>
            <a:ext cx="1111500" cy="455200"/>
            <a:chOff x="5376300" y="458600"/>
            <a:chExt cx="1111500" cy="455200"/>
          </a:xfrm>
        </p:grpSpPr>
        <p:sp>
          <p:nvSpPr>
            <p:cNvPr id="4165" name="Google Shape;4165;p39"/>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39"/>
          <p:cNvGrpSpPr/>
          <p:nvPr/>
        </p:nvGrpSpPr>
        <p:grpSpPr>
          <a:xfrm>
            <a:off x="6845050" y="1028988"/>
            <a:ext cx="529200" cy="529200"/>
            <a:chOff x="797275" y="458600"/>
            <a:chExt cx="529200" cy="529200"/>
          </a:xfrm>
        </p:grpSpPr>
        <p:sp>
          <p:nvSpPr>
            <p:cNvPr id="4181" name="Google Shape;4181;p39"/>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714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38"/>
        <p:cNvGrpSpPr/>
        <p:nvPr/>
      </p:nvGrpSpPr>
      <p:grpSpPr>
        <a:xfrm>
          <a:off x="0" y="0"/>
          <a:ext cx="0" cy="0"/>
          <a:chOff x="0" y="0"/>
          <a:chExt cx="0" cy="0"/>
        </a:xfrm>
      </p:grpSpPr>
      <p:sp>
        <p:nvSpPr>
          <p:cNvPr id="5941" name="Google Shape;5941;p65"/>
          <p:cNvSpPr txBox="1">
            <a:spLocks noGrp="1"/>
          </p:cNvSpPr>
          <p:nvPr>
            <p:ph type="title"/>
          </p:nvPr>
        </p:nvSpPr>
        <p:spPr>
          <a:xfrm>
            <a:off x="1048350" y="323850"/>
            <a:ext cx="3523650" cy="579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a:t>ROUGH ER SCHEMA</a:t>
            </a:r>
            <a:endParaRPr b="1" u="sng" dirty="0"/>
          </a:p>
        </p:txBody>
      </p:sp>
      <p:pic>
        <p:nvPicPr>
          <p:cNvPr id="5" name="Picture 4" descr="Diagram&#10;&#10;Description automatically generated">
            <a:extLst>
              <a:ext uri="{FF2B5EF4-FFF2-40B4-BE49-F238E27FC236}">
                <a16:creationId xmlns:a16="http://schemas.microsoft.com/office/drawing/2014/main" id="{82C616FE-1473-37EA-51EA-80297B128189}"/>
              </a:ext>
            </a:extLst>
          </p:cNvPr>
          <p:cNvPicPr>
            <a:picLocks noChangeAspect="1"/>
          </p:cNvPicPr>
          <p:nvPr/>
        </p:nvPicPr>
        <p:blipFill>
          <a:blip r:embed="rId3"/>
          <a:stretch>
            <a:fillRect/>
          </a:stretch>
        </p:blipFill>
        <p:spPr>
          <a:xfrm>
            <a:off x="970528" y="1034073"/>
            <a:ext cx="6918810" cy="3595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64"/>
        <p:cNvGrpSpPr/>
        <p:nvPr/>
      </p:nvGrpSpPr>
      <p:grpSpPr>
        <a:xfrm>
          <a:off x="0" y="0"/>
          <a:ext cx="0" cy="0"/>
          <a:chOff x="0" y="0"/>
          <a:chExt cx="0" cy="0"/>
        </a:xfrm>
      </p:grpSpPr>
      <p:sp>
        <p:nvSpPr>
          <p:cNvPr id="5976" name="Google Shape;5976;p67"/>
          <p:cNvSpPr txBox="1">
            <a:spLocks noGrp="1"/>
          </p:cNvSpPr>
          <p:nvPr>
            <p:ph type="title"/>
          </p:nvPr>
        </p:nvSpPr>
        <p:spPr>
          <a:xfrm>
            <a:off x="1048350" y="323850"/>
            <a:ext cx="3523650" cy="5424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a:t>FINAL ER SCHEMA</a:t>
            </a:r>
            <a:endParaRPr b="1" u="sng" dirty="0"/>
          </a:p>
        </p:txBody>
      </p:sp>
      <p:pic>
        <p:nvPicPr>
          <p:cNvPr id="14" name="Picture 13" descr="Diagram&#10;&#10;Description automatically generated">
            <a:extLst>
              <a:ext uri="{FF2B5EF4-FFF2-40B4-BE49-F238E27FC236}">
                <a16:creationId xmlns:a16="http://schemas.microsoft.com/office/drawing/2014/main" id="{FC6859F9-8F4E-ED5C-1193-5B99ED7C7B9C}"/>
              </a:ext>
            </a:extLst>
          </p:cNvPr>
          <p:cNvPicPr>
            <a:picLocks noChangeAspect="1"/>
          </p:cNvPicPr>
          <p:nvPr/>
        </p:nvPicPr>
        <p:blipFill>
          <a:blip r:embed="rId3"/>
          <a:stretch>
            <a:fillRect/>
          </a:stretch>
        </p:blipFill>
        <p:spPr>
          <a:xfrm>
            <a:off x="759278" y="1004207"/>
            <a:ext cx="7138225" cy="37800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sp>
        <p:nvSpPr>
          <p:cNvPr id="4139" name="Google Shape;4139;p39"/>
          <p:cNvSpPr txBox="1">
            <a:spLocks noGrp="1"/>
          </p:cNvSpPr>
          <p:nvPr>
            <p:ph type="ctrTitle" idx="2"/>
          </p:nvPr>
        </p:nvSpPr>
        <p:spPr>
          <a:xfrm flipH="1">
            <a:off x="1565175" y="1845091"/>
            <a:ext cx="5838959" cy="1453318"/>
          </a:xfrm>
          <a:prstGeom prst="rect">
            <a:avLst/>
          </a:prstGeom>
        </p:spPr>
        <p:txBody>
          <a:bodyPr spcFirstLastPara="1" wrap="square" lIns="36575" tIns="36575" rIns="36575" bIns="36575" anchor="ctr" anchorCtr="0">
            <a:noAutofit/>
          </a:bodyPr>
          <a:lstStyle/>
          <a:p>
            <a:pPr marL="0" lvl="0" indent="0" algn="ctr" rtl="0">
              <a:spcBef>
                <a:spcPts val="0"/>
              </a:spcBef>
              <a:spcAft>
                <a:spcPts val="0"/>
              </a:spcAft>
              <a:buNone/>
            </a:pPr>
            <a:r>
              <a:rPr lang="en-US" sz="4800" dirty="0">
                <a:solidFill>
                  <a:schemeClr val="tx1"/>
                </a:solidFill>
                <a:latin typeface="Times New Roman" panose="02020603050405020304" pitchFamily="18" charset="0"/>
              </a:rPr>
              <a:t>SQL STATEMENTS</a:t>
            </a:r>
            <a:endParaRPr sz="4800" dirty="0">
              <a:solidFill>
                <a:schemeClr val="tx1"/>
              </a:solidFill>
            </a:endParaRPr>
          </a:p>
        </p:txBody>
      </p:sp>
      <p:grpSp>
        <p:nvGrpSpPr>
          <p:cNvPr id="4154" name="Google Shape;4154;p39"/>
          <p:cNvGrpSpPr/>
          <p:nvPr/>
        </p:nvGrpSpPr>
        <p:grpSpPr>
          <a:xfrm>
            <a:off x="8060158" y="4358744"/>
            <a:ext cx="413727" cy="404869"/>
            <a:chOff x="5573871" y="1447369"/>
            <a:chExt cx="413727" cy="404869"/>
          </a:xfrm>
        </p:grpSpPr>
        <p:grpSp>
          <p:nvGrpSpPr>
            <p:cNvPr id="4155" name="Google Shape;4155;p39"/>
            <p:cNvGrpSpPr/>
            <p:nvPr/>
          </p:nvGrpSpPr>
          <p:grpSpPr>
            <a:xfrm>
              <a:off x="5573871" y="1447369"/>
              <a:ext cx="202261" cy="404869"/>
              <a:chOff x="8432858" y="451550"/>
              <a:chExt cx="257100" cy="514642"/>
            </a:xfrm>
          </p:grpSpPr>
          <p:cxnSp>
            <p:nvCxnSpPr>
              <p:cNvPr id="4156" name="Google Shape;4156;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57" name="Google Shape;4157;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58" name="Google Shape;4158;p39"/>
            <p:cNvGrpSpPr/>
            <p:nvPr/>
          </p:nvGrpSpPr>
          <p:grpSpPr>
            <a:xfrm>
              <a:off x="5683132" y="1447369"/>
              <a:ext cx="202261" cy="404869"/>
              <a:chOff x="8432858" y="451550"/>
              <a:chExt cx="257100" cy="514642"/>
            </a:xfrm>
          </p:grpSpPr>
          <p:cxnSp>
            <p:nvCxnSpPr>
              <p:cNvPr id="4159" name="Google Shape;4159;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0" name="Google Shape;4160;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nvGrpSpPr>
            <p:cNvPr id="4161" name="Google Shape;4161;p39"/>
            <p:cNvGrpSpPr/>
            <p:nvPr/>
          </p:nvGrpSpPr>
          <p:grpSpPr>
            <a:xfrm>
              <a:off x="5785337" y="1447369"/>
              <a:ext cx="202261" cy="404869"/>
              <a:chOff x="8432858" y="451550"/>
              <a:chExt cx="257100" cy="514642"/>
            </a:xfrm>
          </p:grpSpPr>
          <p:cxnSp>
            <p:nvCxnSpPr>
              <p:cNvPr id="4162" name="Google Shape;4162;p39"/>
              <p:cNvCxnSpPr/>
              <p:nvPr/>
            </p:nvCxnSpPr>
            <p:spPr>
              <a:xfrm>
                <a:off x="8434200" y="451550"/>
                <a:ext cx="254100" cy="268200"/>
              </a:xfrm>
              <a:prstGeom prst="straightConnector1">
                <a:avLst/>
              </a:prstGeom>
              <a:noFill/>
              <a:ln w="19050" cap="flat" cmpd="sng">
                <a:solidFill>
                  <a:schemeClr val="dk2"/>
                </a:solidFill>
                <a:prstDash val="solid"/>
                <a:round/>
                <a:headEnd type="none" w="med" len="med"/>
                <a:tailEnd type="none" w="med" len="med"/>
              </a:ln>
            </p:spPr>
          </p:cxnSp>
          <p:cxnSp>
            <p:nvCxnSpPr>
              <p:cNvPr id="4163" name="Google Shape;4163;p39"/>
              <p:cNvCxnSpPr/>
              <p:nvPr/>
            </p:nvCxnSpPr>
            <p:spPr>
              <a:xfrm flipH="1">
                <a:off x="8432858" y="709092"/>
                <a:ext cx="257100" cy="257100"/>
              </a:xfrm>
              <a:prstGeom prst="straightConnector1">
                <a:avLst/>
              </a:prstGeom>
              <a:noFill/>
              <a:ln w="19050" cap="flat" cmpd="sng">
                <a:solidFill>
                  <a:schemeClr val="dk2"/>
                </a:solidFill>
                <a:prstDash val="solid"/>
                <a:round/>
                <a:headEnd type="none" w="med" len="med"/>
                <a:tailEnd type="none" w="med" len="med"/>
              </a:ln>
            </p:spPr>
          </p:cxnSp>
        </p:grpSp>
      </p:grpSp>
      <p:grpSp>
        <p:nvGrpSpPr>
          <p:cNvPr id="4164" name="Google Shape;4164;p39"/>
          <p:cNvGrpSpPr/>
          <p:nvPr/>
        </p:nvGrpSpPr>
        <p:grpSpPr>
          <a:xfrm>
            <a:off x="453675" y="2191328"/>
            <a:ext cx="1111500" cy="455200"/>
            <a:chOff x="5376300" y="458600"/>
            <a:chExt cx="1111500" cy="455200"/>
          </a:xfrm>
        </p:grpSpPr>
        <p:sp>
          <p:nvSpPr>
            <p:cNvPr id="4165" name="Google Shape;4165;p39"/>
            <p:cNvSpPr/>
            <p:nvPr/>
          </p:nvSpPr>
          <p:spPr>
            <a:xfrm>
              <a:off x="53763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563737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89845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159525"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420600" y="4586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53763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563737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589845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159525"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420600" y="65275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53763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563737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589845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6159525"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6420600" y="846900"/>
              <a:ext cx="67200" cy="6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39"/>
          <p:cNvGrpSpPr/>
          <p:nvPr/>
        </p:nvGrpSpPr>
        <p:grpSpPr>
          <a:xfrm>
            <a:off x="6845050" y="1028988"/>
            <a:ext cx="529200" cy="529200"/>
            <a:chOff x="797275" y="458600"/>
            <a:chExt cx="529200" cy="529200"/>
          </a:xfrm>
        </p:grpSpPr>
        <p:sp>
          <p:nvSpPr>
            <p:cNvPr id="4181" name="Google Shape;4181;p39"/>
            <p:cNvSpPr/>
            <p:nvPr/>
          </p:nvSpPr>
          <p:spPr>
            <a:xfrm>
              <a:off x="797275" y="458600"/>
              <a:ext cx="529200" cy="529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853700" y="515050"/>
              <a:ext cx="416400" cy="41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579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022"/>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AC7BC55D-7EF0-0224-82CA-05DA173A788B}"/>
              </a:ext>
            </a:extLst>
          </p:cNvPr>
          <p:cNvPicPr>
            <a:picLocks noChangeAspect="1"/>
          </p:cNvPicPr>
          <p:nvPr/>
        </p:nvPicPr>
        <p:blipFill>
          <a:blip r:embed="rId3"/>
          <a:stretch>
            <a:fillRect/>
          </a:stretch>
        </p:blipFill>
        <p:spPr>
          <a:xfrm>
            <a:off x="342684" y="719265"/>
            <a:ext cx="3584338" cy="2489299"/>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81F65A32-B117-A1E1-5EB4-B0EA6BB7B735}"/>
              </a:ext>
            </a:extLst>
          </p:cNvPr>
          <p:cNvPicPr>
            <a:picLocks noChangeAspect="1"/>
          </p:cNvPicPr>
          <p:nvPr/>
        </p:nvPicPr>
        <p:blipFill>
          <a:blip r:embed="rId4"/>
          <a:stretch>
            <a:fillRect/>
          </a:stretch>
        </p:blipFill>
        <p:spPr>
          <a:xfrm>
            <a:off x="342683" y="3454748"/>
            <a:ext cx="3584338" cy="1509138"/>
          </a:xfrm>
          <a:prstGeom prst="rect">
            <a:avLst/>
          </a:prstGeom>
        </p:spPr>
      </p:pic>
      <p:pic>
        <p:nvPicPr>
          <p:cNvPr id="5" name="Picture 4" descr="Text, letter&#10;&#10;Description automatically generated">
            <a:extLst>
              <a:ext uri="{FF2B5EF4-FFF2-40B4-BE49-F238E27FC236}">
                <a16:creationId xmlns:a16="http://schemas.microsoft.com/office/drawing/2014/main" id="{EB09250B-17C8-C0CA-53CF-736EC6035390}"/>
              </a:ext>
            </a:extLst>
          </p:cNvPr>
          <p:cNvPicPr>
            <a:picLocks noChangeAspect="1"/>
          </p:cNvPicPr>
          <p:nvPr/>
        </p:nvPicPr>
        <p:blipFill>
          <a:blip r:embed="rId5"/>
          <a:stretch>
            <a:fillRect/>
          </a:stretch>
        </p:blipFill>
        <p:spPr>
          <a:xfrm>
            <a:off x="4637315" y="719265"/>
            <a:ext cx="4013470" cy="2489299"/>
          </a:xfrm>
          <a:prstGeom prst="rect">
            <a:avLst/>
          </a:prstGeom>
        </p:spPr>
      </p:pic>
      <p:pic>
        <p:nvPicPr>
          <p:cNvPr id="6" name="Picture 5" descr="A picture containing text, plant, bird&#10;&#10;Description automatically generated">
            <a:extLst>
              <a:ext uri="{FF2B5EF4-FFF2-40B4-BE49-F238E27FC236}">
                <a16:creationId xmlns:a16="http://schemas.microsoft.com/office/drawing/2014/main" id="{DB4B9C20-F45A-E7E8-5460-72401AED85D6}"/>
              </a:ext>
            </a:extLst>
          </p:cNvPr>
          <p:cNvPicPr>
            <a:picLocks noChangeAspect="1"/>
          </p:cNvPicPr>
          <p:nvPr/>
        </p:nvPicPr>
        <p:blipFill>
          <a:blip r:embed="rId6"/>
          <a:stretch>
            <a:fillRect/>
          </a:stretch>
        </p:blipFill>
        <p:spPr>
          <a:xfrm>
            <a:off x="4637315" y="3454749"/>
            <a:ext cx="4013470" cy="1509138"/>
          </a:xfrm>
          <a:prstGeom prst="rect">
            <a:avLst/>
          </a:prstGeom>
        </p:spPr>
      </p:pic>
      <p:sp>
        <p:nvSpPr>
          <p:cNvPr id="8" name="TextBox 7">
            <a:extLst>
              <a:ext uri="{FF2B5EF4-FFF2-40B4-BE49-F238E27FC236}">
                <a16:creationId xmlns:a16="http://schemas.microsoft.com/office/drawing/2014/main" id="{BEE1F3C2-178B-8F35-6BA0-293EAA5940B3}"/>
              </a:ext>
            </a:extLst>
          </p:cNvPr>
          <p:cNvSpPr txBox="1"/>
          <p:nvPr/>
        </p:nvSpPr>
        <p:spPr>
          <a:xfrm>
            <a:off x="457200" y="179612"/>
            <a:ext cx="2343752" cy="369332"/>
          </a:xfrm>
          <a:prstGeom prst="rect">
            <a:avLst/>
          </a:prstGeom>
          <a:noFill/>
        </p:spPr>
        <p:txBody>
          <a:bodyPr wrap="square">
            <a:spAutoFit/>
          </a:bodyPr>
          <a:lstStyle/>
          <a:p>
            <a:r>
              <a:rPr lang="en-US" sz="1800" b="1" u="sng" dirty="0">
                <a:solidFill>
                  <a:schemeClr val="bg1"/>
                </a:solidFill>
              </a:rPr>
              <a:t>Create statements</a:t>
            </a:r>
            <a:endParaRPr lang="en-US" sz="1800" b="1" dirty="0">
              <a:solidFill>
                <a:schemeClr val="bg1"/>
              </a:solidFill>
            </a:endParaRPr>
          </a:p>
        </p:txBody>
      </p:sp>
    </p:spTree>
  </p:cSld>
  <p:clrMapOvr>
    <a:masterClrMapping/>
  </p:clrMapOvr>
</p:sld>
</file>

<file path=ppt/theme/theme1.xml><?xml version="1.0" encoding="utf-8"?>
<a:theme xmlns:a="http://schemas.openxmlformats.org/drawingml/2006/main" name="Driving School by Slidesgo">
  <a:themeElements>
    <a:clrScheme name="Simple Light">
      <a:dk1>
        <a:srgbClr val="FFFFFF"/>
      </a:dk1>
      <a:lt1>
        <a:srgbClr val="25284F"/>
      </a:lt1>
      <a:dk2>
        <a:srgbClr val="111224"/>
      </a:dk2>
      <a:lt2>
        <a:srgbClr val="FEDE00"/>
      </a:lt2>
      <a:accent1>
        <a:srgbClr val="FBAB18"/>
      </a:accent1>
      <a:accent2>
        <a:srgbClr val="F46833"/>
      </a:accent2>
      <a:accent3>
        <a:srgbClr val="FFFFFF"/>
      </a:accent3>
      <a:accent4>
        <a:srgbClr val="FFFFFF"/>
      </a:accent4>
      <a:accent5>
        <a:srgbClr val="FFFFFF"/>
      </a:accent5>
      <a:accent6>
        <a:srgbClr val="FFFFFF"/>
      </a:accent6>
      <a:hlink>
        <a:srgbClr val="1112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361</Words>
  <Application>Microsoft Office PowerPoint</Application>
  <PresentationFormat>On-screen Show (16:9)</PresentationFormat>
  <Paragraphs>45</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Calibri</vt:lpstr>
      <vt:lpstr>Montserrat</vt:lpstr>
      <vt:lpstr>Times New Roman</vt:lpstr>
      <vt:lpstr>Arimo</vt:lpstr>
      <vt:lpstr>Consolas</vt:lpstr>
      <vt:lpstr>Proxima Nova</vt:lpstr>
      <vt:lpstr>Arial</vt:lpstr>
      <vt:lpstr>Montserrat Black</vt:lpstr>
      <vt:lpstr>Proxima Nova Semibold</vt:lpstr>
      <vt:lpstr>Driving School by Slidesgo</vt:lpstr>
      <vt:lpstr>Slidesgo Final Pages</vt:lpstr>
      <vt:lpstr>Car Retail System</vt:lpstr>
      <vt:lpstr>Members</vt:lpstr>
      <vt:lpstr>TABLE OF CONTENTS</vt:lpstr>
      <vt:lpstr>Summary</vt:lpstr>
      <vt:lpstr>ER SCHEMA</vt:lpstr>
      <vt:lpstr>ROUGH ER SCHEMA</vt:lpstr>
      <vt:lpstr>FINAL ER SCHEMA</vt:lpstr>
      <vt:lpstr>SQL STATEMENTS</vt:lpstr>
      <vt:lpstr>PowerPoint Presentation</vt:lpstr>
      <vt:lpstr>TRIGGERS</vt:lpstr>
      <vt:lpstr>PowerPoint Presentation</vt:lpstr>
      <vt:lpstr>Complex queries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Retail System</dc:title>
  <dc:creator>MAHMOUD</dc:creator>
  <cp:lastModifiedBy>Mahmoud Hisham</cp:lastModifiedBy>
  <cp:revision>5</cp:revision>
  <dcterms:modified xsi:type="dcterms:W3CDTF">2022-05-12T17:32:51Z</dcterms:modified>
</cp:coreProperties>
</file>