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90" r:id="rId3"/>
  </p:sldMasterIdLst>
  <p:sldIdLst>
    <p:sldId id="261" r:id="rId4"/>
    <p:sldId id="256" r:id="rId5"/>
    <p:sldId id="258" r:id="rId6"/>
    <p:sldId id="260" r:id="rId7"/>
    <p:sldId id="259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EFD"/>
    <a:srgbClr val="404040"/>
    <a:srgbClr val="E1E1DF"/>
    <a:srgbClr val="3C3C3C"/>
    <a:srgbClr val="D4E9F8"/>
    <a:srgbClr val="99CCEF"/>
    <a:srgbClr val="42A1E2"/>
    <a:srgbClr val="1A6DA5"/>
    <a:srgbClr val="A4BFCD"/>
    <a:srgbClr val="FAFB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152FA4-CCDB-41D3-BCD3-9DB34FC245D1}" type="doc">
      <dgm:prSet loTypeId="urn:microsoft.com/office/officeart/2005/8/layout/vList2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DB04F81-E697-47FD-AB72-A928886CA689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lumMod val="50000"/>
            <a:alpha val="50000"/>
          </a:schemeClr>
        </a:solidFill>
        <a:ln>
          <a:noFill/>
        </a:ln>
      </dgm:spPr>
      <dgm:t>
        <a:bodyPr/>
        <a:lstStyle/>
        <a:p>
          <a:pPr algn="r"/>
          <a:r>
            <a:rPr lang="ar-SA" b="0" baseline="0" dirty="0">
              <a:solidFill>
                <a:schemeClr val="tx1">
                  <a:lumMod val="85000"/>
                  <a:lumOff val="15000"/>
                </a:schemeClr>
              </a:solidFill>
              <a:cs typeface="AL-Sarem Bold" pitchFamily="2" charset="-78"/>
            </a:rPr>
            <a:t>يكون موقعها غالباً على أطراف المدن وبعيدة.</a:t>
          </a:r>
          <a:endParaRPr lang="en-US" dirty="0">
            <a:solidFill>
              <a:schemeClr val="tx1">
                <a:lumMod val="85000"/>
                <a:lumOff val="15000"/>
              </a:schemeClr>
            </a:solidFill>
            <a:cs typeface="AL-Sarem Bold" pitchFamily="2" charset="-78"/>
          </a:endParaRPr>
        </a:p>
      </dgm:t>
    </dgm:pt>
    <dgm:pt modelId="{538E85F3-AA7B-4675-9690-6CE9649031C6}" type="parTrans" cxnId="{655A3581-0AAC-480C-B9C2-79F5566BB4E2}">
      <dgm:prSet/>
      <dgm:spPr/>
      <dgm:t>
        <a:bodyPr/>
        <a:lstStyle/>
        <a:p>
          <a:endParaRPr lang="en-US"/>
        </a:p>
      </dgm:t>
    </dgm:pt>
    <dgm:pt modelId="{DB900441-E697-4E05-A271-455FC2CDC9CB}" type="sibTrans" cxnId="{655A3581-0AAC-480C-B9C2-79F5566BB4E2}">
      <dgm:prSet/>
      <dgm:spPr/>
      <dgm:t>
        <a:bodyPr/>
        <a:lstStyle/>
        <a:p>
          <a:endParaRPr lang="en-US"/>
        </a:p>
      </dgm:t>
    </dgm:pt>
    <dgm:pt modelId="{13E9721F-3784-4E4C-AF03-F926E2F714C4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lumMod val="50000"/>
            <a:alpha val="50000"/>
          </a:schemeClr>
        </a:solidFill>
        <a:ln>
          <a:noFill/>
        </a:ln>
      </dgm:spPr>
      <dgm:t>
        <a:bodyPr/>
        <a:lstStyle/>
        <a:p>
          <a:pPr algn="r"/>
          <a:r>
            <a:rPr lang="ar-SA" b="0" baseline="0" dirty="0">
              <a:solidFill>
                <a:schemeClr val="tx1">
                  <a:lumMod val="85000"/>
                  <a:lumOff val="15000"/>
                </a:schemeClr>
              </a:solidFill>
              <a:cs typeface="AL-Sarem Bold" pitchFamily="2" charset="-78"/>
            </a:rPr>
            <a:t>عدد المستودعات فيها كبير وبمساحات شاسعة.</a:t>
          </a:r>
          <a:endParaRPr lang="en-US" dirty="0">
            <a:solidFill>
              <a:schemeClr val="tx1">
                <a:lumMod val="85000"/>
                <a:lumOff val="15000"/>
              </a:schemeClr>
            </a:solidFill>
            <a:cs typeface="AL-Sarem Bold" pitchFamily="2" charset="-78"/>
          </a:endParaRPr>
        </a:p>
      </dgm:t>
    </dgm:pt>
    <dgm:pt modelId="{CEA834A0-62BF-4610-87AA-0BCBA2CFCA7B}" type="parTrans" cxnId="{C7A8DEF4-80D1-4316-9C52-34F20A455F41}">
      <dgm:prSet/>
      <dgm:spPr/>
      <dgm:t>
        <a:bodyPr/>
        <a:lstStyle/>
        <a:p>
          <a:endParaRPr lang="en-US"/>
        </a:p>
      </dgm:t>
    </dgm:pt>
    <dgm:pt modelId="{B194FFF1-A753-44AD-8C3C-26DBE384A740}" type="sibTrans" cxnId="{C7A8DEF4-80D1-4316-9C52-34F20A455F41}">
      <dgm:prSet/>
      <dgm:spPr/>
      <dgm:t>
        <a:bodyPr/>
        <a:lstStyle/>
        <a:p>
          <a:endParaRPr lang="en-US"/>
        </a:p>
      </dgm:t>
    </dgm:pt>
    <dgm:pt modelId="{BD5A8A41-4254-4D91-9AFD-BEC9B468D9FD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lumMod val="50000"/>
            <a:alpha val="50000"/>
          </a:schemeClr>
        </a:solidFill>
        <a:ln>
          <a:noFill/>
        </a:ln>
      </dgm:spPr>
      <dgm:t>
        <a:bodyPr/>
        <a:lstStyle/>
        <a:p>
          <a:pPr algn="r"/>
          <a:r>
            <a:rPr lang="ar-SA" b="0" baseline="0" dirty="0">
              <a:solidFill>
                <a:schemeClr val="tx1">
                  <a:lumMod val="85000"/>
                  <a:lumOff val="15000"/>
                </a:schemeClr>
              </a:solidFill>
              <a:cs typeface="AL-Sarem Bold" pitchFamily="2" charset="-78"/>
            </a:rPr>
            <a:t>لا تخلوا من الزيوت والشحوم سواءً على الأرضيات أو القطع.</a:t>
          </a:r>
          <a:endParaRPr lang="en-US" dirty="0">
            <a:solidFill>
              <a:schemeClr val="tx1">
                <a:lumMod val="85000"/>
                <a:lumOff val="15000"/>
              </a:schemeClr>
            </a:solidFill>
            <a:cs typeface="AL-Sarem Bold" pitchFamily="2" charset="-78"/>
          </a:endParaRPr>
        </a:p>
      </dgm:t>
    </dgm:pt>
    <dgm:pt modelId="{1BC9825A-304C-4D75-BF68-89A0006D3282}" type="parTrans" cxnId="{39BE05D5-F741-4E6E-BD54-68AAC7649C54}">
      <dgm:prSet/>
      <dgm:spPr/>
      <dgm:t>
        <a:bodyPr/>
        <a:lstStyle/>
        <a:p>
          <a:endParaRPr lang="en-US"/>
        </a:p>
      </dgm:t>
    </dgm:pt>
    <dgm:pt modelId="{E5A71F83-4B1B-4986-ACC3-A166A08F1EF3}" type="sibTrans" cxnId="{39BE05D5-F741-4E6E-BD54-68AAC7649C54}">
      <dgm:prSet/>
      <dgm:spPr/>
      <dgm:t>
        <a:bodyPr/>
        <a:lstStyle/>
        <a:p>
          <a:endParaRPr lang="en-US"/>
        </a:p>
      </dgm:t>
    </dgm:pt>
    <dgm:pt modelId="{E52F4CBB-3825-4F52-A1DA-C688B2E28370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lumMod val="50000"/>
            <a:alpha val="50000"/>
          </a:schemeClr>
        </a:solidFill>
        <a:ln>
          <a:noFill/>
        </a:ln>
      </dgm:spPr>
      <dgm:t>
        <a:bodyPr/>
        <a:lstStyle/>
        <a:p>
          <a:pPr algn="r"/>
          <a:r>
            <a:rPr lang="ar-SA" b="0" baseline="0" dirty="0">
              <a:solidFill>
                <a:schemeClr val="tx1">
                  <a:lumMod val="85000"/>
                  <a:lumOff val="15000"/>
                </a:schemeClr>
              </a:solidFill>
              <a:cs typeface="AL-Sarem Bold" pitchFamily="2" charset="-78"/>
            </a:rPr>
            <a:t>أوقات العمل فيها من بداية النهار حتى آذان المغرب.</a:t>
          </a:r>
          <a:endParaRPr lang="en-US" dirty="0">
            <a:solidFill>
              <a:schemeClr val="tx1">
                <a:lumMod val="85000"/>
                <a:lumOff val="15000"/>
              </a:schemeClr>
            </a:solidFill>
            <a:cs typeface="AL-Sarem Bold" pitchFamily="2" charset="-78"/>
          </a:endParaRPr>
        </a:p>
      </dgm:t>
    </dgm:pt>
    <dgm:pt modelId="{4675A51E-BE9A-40BC-83D7-8448E9BF710C}" type="parTrans" cxnId="{0B40E3E0-2221-4D8A-9CCF-942776D0ECFE}">
      <dgm:prSet/>
      <dgm:spPr/>
      <dgm:t>
        <a:bodyPr/>
        <a:lstStyle/>
        <a:p>
          <a:endParaRPr lang="en-US"/>
        </a:p>
      </dgm:t>
    </dgm:pt>
    <dgm:pt modelId="{2D21D411-D7B9-4115-A853-E01B1FB575AC}" type="sibTrans" cxnId="{0B40E3E0-2221-4D8A-9CCF-942776D0ECFE}">
      <dgm:prSet/>
      <dgm:spPr/>
      <dgm:t>
        <a:bodyPr/>
        <a:lstStyle/>
        <a:p>
          <a:endParaRPr lang="en-US"/>
        </a:p>
      </dgm:t>
    </dgm:pt>
    <dgm:pt modelId="{1023BE56-330F-47D1-9875-CCFD4FAF0D77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lumMod val="50000"/>
            <a:alpha val="50000"/>
          </a:schemeClr>
        </a:solidFill>
        <a:ln>
          <a:noFill/>
        </a:ln>
      </dgm:spPr>
      <dgm:t>
        <a:bodyPr/>
        <a:lstStyle/>
        <a:p>
          <a:pPr algn="r"/>
          <a:r>
            <a:rPr lang="ar-SA" b="0" baseline="0" dirty="0">
              <a:solidFill>
                <a:schemeClr val="tx1">
                  <a:lumMod val="85000"/>
                  <a:lumOff val="15000"/>
                </a:schemeClr>
              </a:solidFill>
              <a:cs typeface="AL-Sarem Bold" pitchFamily="2" charset="-78"/>
            </a:rPr>
            <a:t>أسعار القطع متفاوت وغير مستقر.</a:t>
          </a:r>
          <a:endParaRPr lang="en-US" dirty="0">
            <a:solidFill>
              <a:schemeClr val="tx1">
                <a:lumMod val="85000"/>
                <a:lumOff val="15000"/>
              </a:schemeClr>
            </a:solidFill>
            <a:cs typeface="AL-Sarem Bold" pitchFamily="2" charset="-78"/>
          </a:endParaRPr>
        </a:p>
      </dgm:t>
    </dgm:pt>
    <dgm:pt modelId="{F2A7A87F-724A-4D78-802F-5D6FBEAE90D1}" type="parTrans" cxnId="{6EEF8EB5-2618-4EC5-B936-D0F1BB6DDA24}">
      <dgm:prSet/>
      <dgm:spPr/>
      <dgm:t>
        <a:bodyPr/>
        <a:lstStyle/>
        <a:p>
          <a:endParaRPr lang="en-US"/>
        </a:p>
      </dgm:t>
    </dgm:pt>
    <dgm:pt modelId="{4FC36464-C288-416E-B6DE-D4BF33C98E91}" type="sibTrans" cxnId="{6EEF8EB5-2618-4EC5-B936-D0F1BB6DDA24}">
      <dgm:prSet/>
      <dgm:spPr/>
      <dgm:t>
        <a:bodyPr/>
        <a:lstStyle/>
        <a:p>
          <a:endParaRPr lang="en-US"/>
        </a:p>
      </dgm:t>
    </dgm:pt>
    <dgm:pt modelId="{B00F6A0C-05E9-4103-BF1B-7A20EED89397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lumMod val="50000"/>
            <a:alpha val="50000"/>
          </a:schemeClr>
        </a:solidFill>
        <a:ln>
          <a:noFill/>
        </a:ln>
      </dgm:spPr>
      <dgm:t>
        <a:bodyPr/>
        <a:lstStyle/>
        <a:p>
          <a:pPr algn="r"/>
          <a:r>
            <a:rPr lang="ar-SA" dirty="0">
              <a:solidFill>
                <a:schemeClr val="tx1">
                  <a:lumMod val="85000"/>
                  <a:lumOff val="15000"/>
                </a:schemeClr>
              </a:solidFill>
              <a:cs typeface="AL-Sarem Bold" pitchFamily="2" charset="-78"/>
            </a:rPr>
            <a:t>يجب عليك البحث عن القطعة التي تريد في كل المستودعات وهذا مرهق جداً.</a:t>
          </a:r>
          <a:endParaRPr lang="en-US" dirty="0">
            <a:solidFill>
              <a:schemeClr val="tx1">
                <a:lumMod val="85000"/>
                <a:lumOff val="15000"/>
              </a:schemeClr>
            </a:solidFill>
            <a:cs typeface="AL-Sarem Bold" pitchFamily="2" charset="-78"/>
          </a:endParaRPr>
        </a:p>
      </dgm:t>
    </dgm:pt>
    <dgm:pt modelId="{EE448F42-D360-4325-8C02-9211C699C1B5}" type="parTrans" cxnId="{71B687C1-98A5-4554-B07A-413EA237494B}">
      <dgm:prSet/>
      <dgm:spPr/>
      <dgm:t>
        <a:bodyPr/>
        <a:lstStyle/>
        <a:p>
          <a:endParaRPr lang="en-US"/>
        </a:p>
      </dgm:t>
    </dgm:pt>
    <dgm:pt modelId="{7D8DE305-0C46-4403-9F98-AE3021300FB7}" type="sibTrans" cxnId="{71B687C1-98A5-4554-B07A-413EA237494B}">
      <dgm:prSet/>
      <dgm:spPr/>
      <dgm:t>
        <a:bodyPr/>
        <a:lstStyle/>
        <a:p>
          <a:endParaRPr lang="en-US"/>
        </a:p>
      </dgm:t>
    </dgm:pt>
    <dgm:pt modelId="{3FE18A55-85FD-4BFE-8914-AA4057F35218}" type="pres">
      <dgm:prSet presAssocID="{96152FA4-CCDB-41D3-BCD3-9DB34FC245D1}" presName="linear" presStyleCnt="0">
        <dgm:presLayoutVars>
          <dgm:animLvl val="lvl"/>
          <dgm:resizeHandles val="exact"/>
        </dgm:presLayoutVars>
      </dgm:prSet>
      <dgm:spPr/>
    </dgm:pt>
    <dgm:pt modelId="{2538362C-7626-477E-9AF1-1AB9D8575572}" type="pres">
      <dgm:prSet presAssocID="{3DB04F81-E697-47FD-AB72-A928886CA689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43EC96EE-20CA-4CCB-969E-950983C19199}" type="pres">
      <dgm:prSet presAssocID="{DB900441-E697-4E05-A271-455FC2CDC9CB}" presName="spacer" presStyleCnt="0"/>
      <dgm:spPr/>
    </dgm:pt>
    <dgm:pt modelId="{CC7773A8-AD3A-45C1-AD2B-9252F7324DE2}" type="pres">
      <dgm:prSet presAssocID="{13E9721F-3784-4E4C-AF03-F926E2F714C4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E5B0A06A-FDD6-4E60-BBAF-19B9D915C6AE}" type="pres">
      <dgm:prSet presAssocID="{B194FFF1-A753-44AD-8C3C-26DBE384A740}" presName="spacer" presStyleCnt="0"/>
      <dgm:spPr/>
    </dgm:pt>
    <dgm:pt modelId="{E2EBBBE4-958E-4615-ACD8-490ADB8C704C}" type="pres">
      <dgm:prSet presAssocID="{B00F6A0C-05E9-4103-BF1B-7A20EED89397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7837753C-6EE9-4595-97FD-7623C84FFF0C}" type="pres">
      <dgm:prSet presAssocID="{7D8DE305-0C46-4403-9F98-AE3021300FB7}" presName="spacer" presStyleCnt="0"/>
      <dgm:spPr/>
    </dgm:pt>
    <dgm:pt modelId="{A66F1994-2A47-46DB-A42F-18FB380A349E}" type="pres">
      <dgm:prSet presAssocID="{BD5A8A41-4254-4D91-9AFD-BEC9B468D9FD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68A6EDD6-7BC6-4C53-967F-4FFAC2825AB7}" type="pres">
      <dgm:prSet presAssocID="{E5A71F83-4B1B-4986-ACC3-A166A08F1EF3}" presName="spacer" presStyleCnt="0"/>
      <dgm:spPr/>
    </dgm:pt>
    <dgm:pt modelId="{3EE692B4-C1F8-4C63-9F9B-6A93A44947BD}" type="pres">
      <dgm:prSet presAssocID="{E52F4CBB-3825-4F52-A1DA-C688B2E28370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7B2EA399-C8E6-47F4-862A-28B90FCC5710}" type="pres">
      <dgm:prSet presAssocID="{2D21D411-D7B9-4115-A853-E01B1FB575AC}" presName="spacer" presStyleCnt="0"/>
      <dgm:spPr/>
    </dgm:pt>
    <dgm:pt modelId="{45E57477-E5EE-47FD-ADD1-06FBC40D216D}" type="pres">
      <dgm:prSet presAssocID="{1023BE56-330F-47D1-9875-CCFD4FAF0D77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A8540C0A-653B-4C3E-BDE1-2D7F91B9625F}" type="presOf" srcId="{13E9721F-3784-4E4C-AF03-F926E2F714C4}" destId="{CC7773A8-AD3A-45C1-AD2B-9252F7324DE2}" srcOrd="0" destOrd="0" presId="urn:microsoft.com/office/officeart/2005/8/layout/vList2"/>
    <dgm:cxn modelId="{CD5BA416-3C56-4BFA-8618-FF81E23B6732}" type="presOf" srcId="{96152FA4-CCDB-41D3-BCD3-9DB34FC245D1}" destId="{3FE18A55-85FD-4BFE-8914-AA4057F35218}" srcOrd="0" destOrd="0" presId="urn:microsoft.com/office/officeart/2005/8/layout/vList2"/>
    <dgm:cxn modelId="{BB4AC44D-5618-4B30-9D0A-4CE875DDA024}" type="presOf" srcId="{E52F4CBB-3825-4F52-A1DA-C688B2E28370}" destId="{3EE692B4-C1F8-4C63-9F9B-6A93A44947BD}" srcOrd="0" destOrd="0" presId="urn:microsoft.com/office/officeart/2005/8/layout/vList2"/>
    <dgm:cxn modelId="{655A3581-0AAC-480C-B9C2-79F5566BB4E2}" srcId="{96152FA4-CCDB-41D3-BCD3-9DB34FC245D1}" destId="{3DB04F81-E697-47FD-AB72-A928886CA689}" srcOrd="0" destOrd="0" parTransId="{538E85F3-AA7B-4675-9690-6CE9649031C6}" sibTransId="{DB900441-E697-4E05-A271-455FC2CDC9CB}"/>
    <dgm:cxn modelId="{DDB28BA6-88EE-4E63-9274-3E56C733F29F}" type="presOf" srcId="{B00F6A0C-05E9-4103-BF1B-7A20EED89397}" destId="{E2EBBBE4-958E-4615-ACD8-490ADB8C704C}" srcOrd="0" destOrd="0" presId="urn:microsoft.com/office/officeart/2005/8/layout/vList2"/>
    <dgm:cxn modelId="{7913B5A8-BE35-4A50-8357-34B68522B952}" type="presOf" srcId="{3DB04F81-E697-47FD-AB72-A928886CA689}" destId="{2538362C-7626-477E-9AF1-1AB9D8575572}" srcOrd="0" destOrd="0" presId="urn:microsoft.com/office/officeart/2005/8/layout/vList2"/>
    <dgm:cxn modelId="{6EEF8EB5-2618-4EC5-B936-D0F1BB6DDA24}" srcId="{96152FA4-CCDB-41D3-BCD3-9DB34FC245D1}" destId="{1023BE56-330F-47D1-9875-CCFD4FAF0D77}" srcOrd="5" destOrd="0" parTransId="{F2A7A87F-724A-4D78-802F-5D6FBEAE90D1}" sibTransId="{4FC36464-C288-416E-B6DE-D4BF33C98E91}"/>
    <dgm:cxn modelId="{2E46FABE-DCF7-44E5-8484-252AFD2CB6E2}" type="presOf" srcId="{BD5A8A41-4254-4D91-9AFD-BEC9B468D9FD}" destId="{A66F1994-2A47-46DB-A42F-18FB380A349E}" srcOrd="0" destOrd="0" presId="urn:microsoft.com/office/officeart/2005/8/layout/vList2"/>
    <dgm:cxn modelId="{71B687C1-98A5-4554-B07A-413EA237494B}" srcId="{96152FA4-CCDB-41D3-BCD3-9DB34FC245D1}" destId="{B00F6A0C-05E9-4103-BF1B-7A20EED89397}" srcOrd="2" destOrd="0" parTransId="{EE448F42-D360-4325-8C02-9211C699C1B5}" sibTransId="{7D8DE305-0C46-4403-9F98-AE3021300FB7}"/>
    <dgm:cxn modelId="{39BE05D5-F741-4E6E-BD54-68AAC7649C54}" srcId="{96152FA4-CCDB-41D3-BCD3-9DB34FC245D1}" destId="{BD5A8A41-4254-4D91-9AFD-BEC9B468D9FD}" srcOrd="3" destOrd="0" parTransId="{1BC9825A-304C-4D75-BF68-89A0006D3282}" sibTransId="{E5A71F83-4B1B-4986-ACC3-A166A08F1EF3}"/>
    <dgm:cxn modelId="{0B40E3E0-2221-4D8A-9CCF-942776D0ECFE}" srcId="{96152FA4-CCDB-41D3-BCD3-9DB34FC245D1}" destId="{E52F4CBB-3825-4F52-A1DA-C688B2E28370}" srcOrd="4" destOrd="0" parTransId="{4675A51E-BE9A-40BC-83D7-8448E9BF710C}" sibTransId="{2D21D411-D7B9-4115-A853-E01B1FB575AC}"/>
    <dgm:cxn modelId="{EF7AA1E3-ED72-42BB-9FF9-B83B7A60FB77}" type="presOf" srcId="{1023BE56-330F-47D1-9875-CCFD4FAF0D77}" destId="{45E57477-E5EE-47FD-ADD1-06FBC40D216D}" srcOrd="0" destOrd="0" presId="urn:microsoft.com/office/officeart/2005/8/layout/vList2"/>
    <dgm:cxn modelId="{C7A8DEF4-80D1-4316-9C52-34F20A455F41}" srcId="{96152FA4-CCDB-41D3-BCD3-9DB34FC245D1}" destId="{13E9721F-3784-4E4C-AF03-F926E2F714C4}" srcOrd="1" destOrd="0" parTransId="{CEA834A0-62BF-4610-87AA-0BCBA2CFCA7B}" sibTransId="{B194FFF1-A753-44AD-8C3C-26DBE384A740}"/>
    <dgm:cxn modelId="{C62D0F30-6B30-4AFB-9EA4-34F7E54A7951}" type="presParOf" srcId="{3FE18A55-85FD-4BFE-8914-AA4057F35218}" destId="{2538362C-7626-477E-9AF1-1AB9D8575572}" srcOrd="0" destOrd="0" presId="urn:microsoft.com/office/officeart/2005/8/layout/vList2"/>
    <dgm:cxn modelId="{46B806A2-59D5-4BA3-A707-EF86D31A9C4B}" type="presParOf" srcId="{3FE18A55-85FD-4BFE-8914-AA4057F35218}" destId="{43EC96EE-20CA-4CCB-969E-950983C19199}" srcOrd="1" destOrd="0" presId="urn:microsoft.com/office/officeart/2005/8/layout/vList2"/>
    <dgm:cxn modelId="{9D54233D-4396-4AB0-A347-C3FB96ED8089}" type="presParOf" srcId="{3FE18A55-85FD-4BFE-8914-AA4057F35218}" destId="{CC7773A8-AD3A-45C1-AD2B-9252F7324DE2}" srcOrd="2" destOrd="0" presId="urn:microsoft.com/office/officeart/2005/8/layout/vList2"/>
    <dgm:cxn modelId="{205D4589-F590-4E5A-BFAB-377039FA16B7}" type="presParOf" srcId="{3FE18A55-85FD-4BFE-8914-AA4057F35218}" destId="{E5B0A06A-FDD6-4E60-BBAF-19B9D915C6AE}" srcOrd="3" destOrd="0" presId="urn:microsoft.com/office/officeart/2005/8/layout/vList2"/>
    <dgm:cxn modelId="{6D422DA2-8940-47AB-AB95-E27AA9313C94}" type="presParOf" srcId="{3FE18A55-85FD-4BFE-8914-AA4057F35218}" destId="{E2EBBBE4-958E-4615-ACD8-490ADB8C704C}" srcOrd="4" destOrd="0" presId="urn:microsoft.com/office/officeart/2005/8/layout/vList2"/>
    <dgm:cxn modelId="{EB4F8716-B91F-4A70-9E3C-1C4F9A023206}" type="presParOf" srcId="{3FE18A55-85FD-4BFE-8914-AA4057F35218}" destId="{7837753C-6EE9-4595-97FD-7623C84FFF0C}" srcOrd="5" destOrd="0" presId="urn:microsoft.com/office/officeart/2005/8/layout/vList2"/>
    <dgm:cxn modelId="{B976FD22-D5D9-4E0F-82DA-20232A7FACDA}" type="presParOf" srcId="{3FE18A55-85FD-4BFE-8914-AA4057F35218}" destId="{A66F1994-2A47-46DB-A42F-18FB380A349E}" srcOrd="6" destOrd="0" presId="urn:microsoft.com/office/officeart/2005/8/layout/vList2"/>
    <dgm:cxn modelId="{4DF46676-CDD1-4AAF-B942-6B950645FC79}" type="presParOf" srcId="{3FE18A55-85FD-4BFE-8914-AA4057F35218}" destId="{68A6EDD6-7BC6-4C53-967F-4FFAC2825AB7}" srcOrd="7" destOrd="0" presId="urn:microsoft.com/office/officeart/2005/8/layout/vList2"/>
    <dgm:cxn modelId="{A73CA2E6-838B-4AA6-919E-CAFB1BF445F8}" type="presParOf" srcId="{3FE18A55-85FD-4BFE-8914-AA4057F35218}" destId="{3EE692B4-C1F8-4C63-9F9B-6A93A44947BD}" srcOrd="8" destOrd="0" presId="urn:microsoft.com/office/officeart/2005/8/layout/vList2"/>
    <dgm:cxn modelId="{D3C78E5B-E38B-4566-A54F-B1B2FF108D16}" type="presParOf" srcId="{3FE18A55-85FD-4BFE-8914-AA4057F35218}" destId="{7B2EA399-C8E6-47F4-862A-28B90FCC5710}" srcOrd="9" destOrd="0" presId="urn:microsoft.com/office/officeart/2005/8/layout/vList2"/>
    <dgm:cxn modelId="{D798C817-958B-43D8-851C-4C1C1733DF38}" type="presParOf" srcId="{3FE18A55-85FD-4BFE-8914-AA4057F35218}" destId="{45E57477-E5EE-47FD-ADD1-06FBC40D216D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152FA4-CCDB-41D3-BCD3-9DB34FC245D1}" type="doc">
      <dgm:prSet loTypeId="urn:microsoft.com/office/officeart/2005/8/layout/vList2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DB04F81-E697-47FD-AB72-A928886CA689}">
      <dgm:prSet/>
      <dgm:spPr/>
      <dgm:t>
        <a:bodyPr/>
        <a:lstStyle/>
        <a:p>
          <a:pPr algn="r"/>
          <a:r>
            <a:rPr lang="ar-SA" b="0" baseline="0" dirty="0">
              <a:latin typeface="29LT Zarid Slab SemiBold" panose="00000700000000000000" pitchFamily="2" charset="-78"/>
              <a:ea typeface="Tahoma" panose="020B0604030504040204" pitchFamily="34" charset="0"/>
              <a:cs typeface="29LT Zarid Slab SemiBold" panose="00000700000000000000" pitchFamily="2" charset="-78"/>
            </a:rPr>
            <a:t>لن تضطر للذهاب إلى هناك فالموقع يعرض لك كل ما تريد من جميع المستودعات.</a:t>
          </a:r>
          <a:endParaRPr lang="en-US" dirty="0">
            <a:latin typeface="29LT Zarid Slab SemiBold" panose="00000700000000000000" pitchFamily="2" charset="-78"/>
            <a:ea typeface="Tahoma" panose="020B0604030504040204" pitchFamily="34" charset="0"/>
            <a:cs typeface="29LT Zarid Slab SemiBold" panose="00000700000000000000" pitchFamily="2" charset="-78"/>
          </a:endParaRPr>
        </a:p>
      </dgm:t>
    </dgm:pt>
    <dgm:pt modelId="{538E85F3-AA7B-4675-9690-6CE9649031C6}" type="parTrans" cxnId="{655A3581-0AAC-480C-B9C2-79F5566BB4E2}">
      <dgm:prSet/>
      <dgm:spPr/>
      <dgm:t>
        <a:bodyPr/>
        <a:lstStyle/>
        <a:p>
          <a:endParaRPr lang="en-US"/>
        </a:p>
      </dgm:t>
    </dgm:pt>
    <dgm:pt modelId="{DB900441-E697-4E05-A271-455FC2CDC9CB}" type="sibTrans" cxnId="{655A3581-0AAC-480C-B9C2-79F5566BB4E2}">
      <dgm:prSet/>
      <dgm:spPr/>
      <dgm:t>
        <a:bodyPr/>
        <a:lstStyle/>
        <a:p>
          <a:endParaRPr lang="en-US"/>
        </a:p>
      </dgm:t>
    </dgm:pt>
    <dgm:pt modelId="{13E9721F-3784-4E4C-AF03-F926E2F714C4}">
      <dgm:prSet/>
      <dgm:spPr/>
      <dgm:t>
        <a:bodyPr/>
        <a:lstStyle/>
        <a:p>
          <a:pPr algn="r"/>
          <a:r>
            <a:rPr lang="ar-SA" b="0" baseline="0" dirty="0">
              <a:latin typeface="29LT Zarid Slab SemiBold" panose="00000700000000000000" pitchFamily="2" charset="-78"/>
              <a:ea typeface="Tahoma" panose="020B0604030504040204" pitchFamily="34" charset="0"/>
              <a:cs typeface="29LT Zarid Slab SemiBold" panose="00000700000000000000" pitchFamily="2" charset="-78"/>
            </a:rPr>
            <a:t>ستجد أكثر من عرض سعر على القطع في حال توفرها في أكثر من مستودع.</a:t>
          </a:r>
        </a:p>
      </dgm:t>
    </dgm:pt>
    <dgm:pt modelId="{CEA834A0-62BF-4610-87AA-0BCBA2CFCA7B}" type="parTrans" cxnId="{C7A8DEF4-80D1-4316-9C52-34F20A455F41}">
      <dgm:prSet/>
      <dgm:spPr/>
      <dgm:t>
        <a:bodyPr/>
        <a:lstStyle/>
        <a:p>
          <a:endParaRPr lang="en-US"/>
        </a:p>
      </dgm:t>
    </dgm:pt>
    <dgm:pt modelId="{B194FFF1-A753-44AD-8C3C-26DBE384A740}" type="sibTrans" cxnId="{C7A8DEF4-80D1-4316-9C52-34F20A455F41}">
      <dgm:prSet/>
      <dgm:spPr/>
      <dgm:t>
        <a:bodyPr/>
        <a:lstStyle/>
        <a:p>
          <a:endParaRPr lang="en-US"/>
        </a:p>
      </dgm:t>
    </dgm:pt>
    <dgm:pt modelId="{BD5A8A41-4254-4D91-9AFD-BEC9B468D9FD}">
      <dgm:prSet/>
      <dgm:spPr/>
      <dgm:t>
        <a:bodyPr/>
        <a:lstStyle/>
        <a:p>
          <a:pPr algn="r"/>
          <a:r>
            <a:rPr lang="ar-SA" b="0" baseline="0" dirty="0">
              <a:latin typeface="29LT Zarid Slab SemiBold" panose="00000700000000000000" pitchFamily="2" charset="-78"/>
              <a:ea typeface="Tahoma" panose="020B0604030504040204" pitchFamily="34" charset="0"/>
              <a:cs typeface="29LT Zarid Slab SemiBold" panose="00000700000000000000" pitchFamily="2" charset="-78"/>
            </a:rPr>
            <a:t>تستطيع الشراء من هناك في أي وقت تريد.</a:t>
          </a:r>
          <a:endParaRPr lang="en-US" dirty="0">
            <a:latin typeface="29LT Zarid Slab SemiBold" panose="00000700000000000000" pitchFamily="2" charset="-78"/>
            <a:ea typeface="Tahoma" panose="020B0604030504040204" pitchFamily="34" charset="0"/>
            <a:cs typeface="29LT Zarid Slab SemiBold" panose="00000700000000000000" pitchFamily="2" charset="-78"/>
          </a:endParaRPr>
        </a:p>
      </dgm:t>
    </dgm:pt>
    <dgm:pt modelId="{1BC9825A-304C-4D75-BF68-89A0006D3282}" type="parTrans" cxnId="{39BE05D5-F741-4E6E-BD54-68AAC7649C54}">
      <dgm:prSet/>
      <dgm:spPr/>
      <dgm:t>
        <a:bodyPr/>
        <a:lstStyle/>
        <a:p>
          <a:endParaRPr lang="en-US"/>
        </a:p>
      </dgm:t>
    </dgm:pt>
    <dgm:pt modelId="{E5A71F83-4B1B-4986-ACC3-A166A08F1EF3}" type="sibTrans" cxnId="{39BE05D5-F741-4E6E-BD54-68AAC7649C54}">
      <dgm:prSet/>
      <dgm:spPr/>
      <dgm:t>
        <a:bodyPr/>
        <a:lstStyle/>
        <a:p>
          <a:endParaRPr lang="en-US"/>
        </a:p>
      </dgm:t>
    </dgm:pt>
    <dgm:pt modelId="{E52F4CBB-3825-4F52-A1DA-C688B2E28370}">
      <dgm:prSet/>
      <dgm:spPr/>
      <dgm:t>
        <a:bodyPr/>
        <a:lstStyle/>
        <a:p>
          <a:pPr algn="r"/>
          <a:r>
            <a:rPr lang="ar-SA" b="0" baseline="0" dirty="0">
              <a:latin typeface="29LT Zarid Slab SemiBold" panose="00000700000000000000" pitchFamily="2" charset="-78"/>
              <a:ea typeface="Tahoma" panose="020B0604030504040204" pitchFamily="34" charset="0"/>
              <a:cs typeface="29LT Zarid Slab SemiBold" panose="00000700000000000000" pitchFamily="2" charset="-78"/>
            </a:rPr>
            <a:t>سيضطر أصحاب المستودعات إلى التنافس في الأسعار وهذا من مصلحة المستخدم.</a:t>
          </a:r>
          <a:endParaRPr lang="en-US" dirty="0">
            <a:latin typeface="29LT Zarid Slab SemiBold" panose="00000700000000000000" pitchFamily="2" charset="-78"/>
            <a:ea typeface="Tahoma" panose="020B0604030504040204" pitchFamily="34" charset="0"/>
            <a:cs typeface="29LT Zarid Slab SemiBold" panose="00000700000000000000" pitchFamily="2" charset="-78"/>
          </a:endParaRPr>
        </a:p>
      </dgm:t>
    </dgm:pt>
    <dgm:pt modelId="{4675A51E-BE9A-40BC-83D7-8448E9BF710C}" type="parTrans" cxnId="{0B40E3E0-2221-4D8A-9CCF-942776D0ECFE}">
      <dgm:prSet/>
      <dgm:spPr/>
      <dgm:t>
        <a:bodyPr/>
        <a:lstStyle/>
        <a:p>
          <a:endParaRPr lang="en-US"/>
        </a:p>
      </dgm:t>
    </dgm:pt>
    <dgm:pt modelId="{2D21D411-D7B9-4115-A853-E01B1FB575AC}" type="sibTrans" cxnId="{0B40E3E0-2221-4D8A-9CCF-942776D0ECFE}">
      <dgm:prSet/>
      <dgm:spPr/>
      <dgm:t>
        <a:bodyPr/>
        <a:lstStyle/>
        <a:p>
          <a:endParaRPr lang="en-US"/>
        </a:p>
      </dgm:t>
    </dgm:pt>
    <dgm:pt modelId="{65E7EDE7-CE82-4BB7-9400-5D1D8BD63794}">
      <dgm:prSet/>
      <dgm:spPr/>
      <dgm:t>
        <a:bodyPr/>
        <a:lstStyle/>
        <a:p>
          <a:pPr algn="r"/>
          <a:r>
            <a:rPr lang="ar-SA" b="0" baseline="0" dirty="0">
              <a:latin typeface="29LT Zarid Slab SemiBold" panose="00000700000000000000" pitchFamily="2" charset="-78"/>
              <a:ea typeface="Tahoma" panose="020B0604030504040204" pitchFamily="34" charset="0"/>
              <a:cs typeface="29LT Zarid Slab SemiBold" panose="00000700000000000000" pitchFamily="2" charset="-78"/>
            </a:rPr>
            <a:t>سيستفيد أصحاب المستودعات كذلك من البيع بشكل أكبر.</a:t>
          </a:r>
          <a:endParaRPr lang="en-US" dirty="0">
            <a:latin typeface="29LT Zarid Slab SemiBold" panose="00000700000000000000" pitchFamily="2" charset="-78"/>
            <a:ea typeface="Tahoma" panose="020B0604030504040204" pitchFamily="34" charset="0"/>
            <a:cs typeface="29LT Zarid Slab SemiBold" panose="00000700000000000000" pitchFamily="2" charset="-78"/>
          </a:endParaRPr>
        </a:p>
      </dgm:t>
    </dgm:pt>
    <dgm:pt modelId="{2419F4FD-CDC4-4A9F-A09C-2FEE9C535820}" type="parTrans" cxnId="{5216F131-2AB1-465D-9D96-0A39FA91ACF9}">
      <dgm:prSet/>
      <dgm:spPr/>
      <dgm:t>
        <a:bodyPr/>
        <a:lstStyle/>
        <a:p>
          <a:endParaRPr lang="en-US"/>
        </a:p>
      </dgm:t>
    </dgm:pt>
    <dgm:pt modelId="{387232D0-A404-4C3B-A25B-F5E9ABA3218C}" type="sibTrans" cxnId="{5216F131-2AB1-465D-9D96-0A39FA91ACF9}">
      <dgm:prSet/>
      <dgm:spPr/>
      <dgm:t>
        <a:bodyPr/>
        <a:lstStyle/>
        <a:p>
          <a:endParaRPr lang="en-US"/>
        </a:p>
      </dgm:t>
    </dgm:pt>
    <dgm:pt modelId="{3FE18A55-85FD-4BFE-8914-AA4057F35218}" type="pres">
      <dgm:prSet presAssocID="{96152FA4-CCDB-41D3-BCD3-9DB34FC245D1}" presName="linear" presStyleCnt="0">
        <dgm:presLayoutVars>
          <dgm:animLvl val="lvl"/>
          <dgm:resizeHandles val="exact"/>
        </dgm:presLayoutVars>
      </dgm:prSet>
      <dgm:spPr/>
    </dgm:pt>
    <dgm:pt modelId="{2538362C-7626-477E-9AF1-1AB9D8575572}" type="pres">
      <dgm:prSet presAssocID="{3DB04F81-E697-47FD-AB72-A928886CA689}" presName="parentText" presStyleLbl="node1" presStyleIdx="0" presStyleCnt="5" custScaleY="133100" custLinFactNeighborY="0">
        <dgm:presLayoutVars>
          <dgm:chMax val="0"/>
          <dgm:bulletEnabled val="1"/>
        </dgm:presLayoutVars>
      </dgm:prSet>
      <dgm:spPr/>
    </dgm:pt>
    <dgm:pt modelId="{43EC96EE-20CA-4CCB-969E-950983C19199}" type="pres">
      <dgm:prSet presAssocID="{DB900441-E697-4E05-A271-455FC2CDC9CB}" presName="spacer" presStyleCnt="0"/>
      <dgm:spPr/>
    </dgm:pt>
    <dgm:pt modelId="{CC7773A8-AD3A-45C1-AD2B-9252F7324DE2}" type="pres">
      <dgm:prSet presAssocID="{13E9721F-3784-4E4C-AF03-F926E2F714C4}" presName="parentText" presStyleLbl="node1" presStyleIdx="1" presStyleCnt="5" custScaleY="133100">
        <dgm:presLayoutVars>
          <dgm:chMax val="0"/>
          <dgm:bulletEnabled val="1"/>
        </dgm:presLayoutVars>
      </dgm:prSet>
      <dgm:spPr/>
    </dgm:pt>
    <dgm:pt modelId="{E5B0A06A-FDD6-4E60-BBAF-19B9D915C6AE}" type="pres">
      <dgm:prSet presAssocID="{B194FFF1-A753-44AD-8C3C-26DBE384A740}" presName="spacer" presStyleCnt="0"/>
      <dgm:spPr/>
    </dgm:pt>
    <dgm:pt modelId="{A66F1994-2A47-46DB-A42F-18FB380A349E}" type="pres">
      <dgm:prSet presAssocID="{BD5A8A41-4254-4D91-9AFD-BEC9B468D9FD}" presName="parentText" presStyleLbl="node1" presStyleIdx="2" presStyleCnt="5" custScaleY="133100">
        <dgm:presLayoutVars>
          <dgm:chMax val="0"/>
          <dgm:bulletEnabled val="1"/>
        </dgm:presLayoutVars>
      </dgm:prSet>
      <dgm:spPr/>
    </dgm:pt>
    <dgm:pt modelId="{68A6EDD6-7BC6-4C53-967F-4FFAC2825AB7}" type="pres">
      <dgm:prSet presAssocID="{E5A71F83-4B1B-4986-ACC3-A166A08F1EF3}" presName="spacer" presStyleCnt="0"/>
      <dgm:spPr/>
    </dgm:pt>
    <dgm:pt modelId="{3EE692B4-C1F8-4C63-9F9B-6A93A44947BD}" type="pres">
      <dgm:prSet presAssocID="{E52F4CBB-3825-4F52-A1DA-C688B2E28370}" presName="parentText" presStyleLbl="node1" presStyleIdx="3" presStyleCnt="5" custScaleY="133100">
        <dgm:presLayoutVars>
          <dgm:chMax val="0"/>
          <dgm:bulletEnabled val="1"/>
        </dgm:presLayoutVars>
      </dgm:prSet>
      <dgm:spPr/>
    </dgm:pt>
    <dgm:pt modelId="{7B2EA399-C8E6-47F4-862A-28B90FCC5710}" type="pres">
      <dgm:prSet presAssocID="{2D21D411-D7B9-4115-A853-E01B1FB575AC}" presName="spacer" presStyleCnt="0"/>
      <dgm:spPr/>
    </dgm:pt>
    <dgm:pt modelId="{57C893C3-0897-43B4-824A-E0A890773728}" type="pres">
      <dgm:prSet presAssocID="{65E7EDE7-CE82-4BB7-9400-5D1D8BD63794}" presName="parentText" presStyleLbl="node1" presStyleIdx="4" presStyleCnt="5" custScaleY="133100">
        <dgm:presLayoutVars>
          <dgm:chMax val="0"/>
          <dgm:bulletEnabled val="1"/>
        </dgm:presLayoutVars>
      </dgm:prSet>
      <dgm:spPr/>
    </dgm:pt>
  </dgm:ptLst>
  <dgm:cxnLst>
    <dgm:cxn modelId="{A8540C0A-653B-4C3E-BDE1-2D7F91B9625F}" type="presOf" srcId="{13E9721F-3784-4E4C-AF03-F926E2F714C4}" destId="{CC7773A8-AD3A-45C1-AD2B-9252F7324DE2}" srcOrd="0" destOrd="0" presId="urn:microsoft.com/office/officeart/2005/8/layout/vList2"/>
    <dgm:cxn modelId="{CD5BA416-3C56-4BFA-8618-FF81E23B6732}" type="presOf" srcId="{96152FA4-CCDB-41D3-BCD3-9DB34FC245D1}" destId="{3FE18A55-85FD-4BFE-8914-AA4057F35218}" srcOrd="0" destOrd="0" presId="urn:microsoft.com/office/officeart/2005/8/layout/vList2"/>
    <dgm:cxn modelId="{5216F131-2AB1-465D-9D96-0A39FA91ACF9}" srcId="{96152FA4-CCDB-41D3-BCD3-9DB34FC245D1}" destId="{65E7EDE7-CE82-4BB7-9400-5D1D8BD63794}" srcOrd="4" destOrd="0" parTransId="{2419F4FD-CDC4-4A9F-A09C-2FEE9C535820}" sibTransId="{387232D0-A404-4C3B-A25B-F5E9ABA3218C}"/>
    <dgm:cxn modelId="{8AC7E363-B76F-442F-AC63-F4DBD297BD92}" type="presOf" srcId="{65E7EDE7-CE82-4BB7-9400-5D1D8BD63794}" destId="{57C893C3-0897-43B4-824A-E0A890773728}" srcOrd="0" destOrd="0" presId="urn:microsoft.com/office/officeart/2005/8/layout/vList2"/>
    <dgm:cxn modelId="{BB4AC44D-5618-4B30-9D0A-4CE875DDA024}" type="presOf" srcId="{E52F4CBB-3825-4F52-A1DA-C688B2E28370}" destId="{3EE692B4-C1F8-4C63-9F9B-6A93A44947BD}" srcOrd="0" destOrd="0" presId="urn:microsoft.com/office/officeart/2005/8/layout/vList2"/>
    <dgm:cxn modelId="{655A3581-0AAC-480C-B9C2-79F5566BB4E2}" srcId="{96152FA4-CCDB-41D3-BCD3-9DB34FC245D1}" destId="{3DB04F81-E697-47FD-AB72-A928886CA689}" srcOrd="0" destOrd="0" parTransId="{538E85F3-AA7B-4675-9690-6CE9649031C6}" sibTransId="{DB900441-E697-4E05-A271-455FC2CDC9CB}"/>
    <dgm:cxn modelId="{7913B5A8-BE35-4A50-8357-34B68522B952}" type="presOf" srcId="{3DB04F81-E697-47FD-AB72-A928886CA689}" destId="{2538362C-7626-477E-9AF1-1AB9D8575572}" srcOrd="0" destOrd="0" presId="urn:microsoft.com/office/officeart/2005/8/layout/vList2"/>
    <dgm:cxn modelId="{2E46FABE-DCF7-44E5-8484-252AFD2CB6E2}" type="presOf" srcId="{BD5A8A41-4254-4D91-9AFD-BEC9B468D9FD}" destId="{A66F1994-2A47-46DB-A42F-18FB380A349E}" srcOrd="0" destOrd="0" presId="urn:microsoft.com/office/officeart/2005/8/layout/vList2"/>
    <dgm:cxn modelId="{39BE05D5-F741-4E6E-BD54-68AAC7649C54}" srcId="{96152FA4-CCDB-41D3-BCD3-9DB34FC245D1}" destId="{BD5A8A41-4254-4D91-9AFD-BEC9B468D9FD}" srcOrd="2" destOrd="0" parTransId="{1BC9825A-304C-4D75-BF68-89A0006D3282}" sibTransId="{E5A71F83-4B1B-4986-ACC3-A166A08F1EF3}"/>
    <dgm:cxn modelId="{0B40E3E0-2221-4D8A-9CCF-942776D0ECFE}" srcId="{96152FA4-CCDB-41D3-BCD3-9DB34FC245D1}" destId="{E52F4CBB-3825-4F52-A1DA-C688B2E28370}" srcOrd="3" destOrd="0" parTransId="{4675A51E-BE9A-40BC-83D7-8448E9BF710C}" sibTransId="{2D21D411-D7B9-4115-A853-E01B1FB575AC}"/>
    <dgm:cxn modelId="{C7A8DEF4-80D1-4316-9C52-34F20A455F41}" srcId="{96152FA4-CCDB-41D3-BCD3-9DB34FC245D1}" destId="{13E9721F-3784-4E4C-AF03-F926E2F714C4}" srcOrd="1" destOrd="0" parTransId="{CEA834A0-62BF-4610-87AA-0BCBA2CFCA7B}" sibTransId="{B194FFF1-A753-44AD-8C3C-26DBE384A740}"/>
    <dgm:cxn modelId="{C62D0F30-6B30-4AFB-9EA4-34F7E54A7951}" type="presParOf" srcId="{3FE18A55-85FD-4BFE-8914-AA4057F35218}" destId="{2538362C-7626-477E-9AF1-1AB9D8575572}" srcOrd="0" destOrd="0" presId="urn:microsoft.com/office/officeart/2005/8/layout/vList2"/>
    <dgm:cxn modelId="{46B806A2-59D5-4BA3-A707-EF86D31A9C4B}" type="presParOf" srcId="{3FE18A55-85FD-4BFE-8914-AA4057F35218}" destId="{43EC96EE-20CA-4CCB-969E-950983C19199}" srcOrd="1" destOrd="0" presId="urn:microsoft.com/office/officeart/2005/8/layout/vList2"/>
    <dgm:cxn modelId="{9D54233D-4396-4AB0-A347-C3FB96ED8089}" type="presParOf" srcId="{3FE18A55-85FD-4BFE-8914-AA4057F35218}" destId="{CC7773A8-AD3A-45C1-AD2B-9252F7324DE2}" srcOrd="2" destOrd="0" presId="urn:microsoft.com/office/officeart/2005/8/layout/vList2"/>
    <dgm:cxn modelId="{205D4589-F590-4E5A-BFAB-377039FA16B7}" type="presParOf" srcId="{3FE18A55-85FD-4BFE-8914-AA4057F35218}" destId="{E5B0A06A-FDD6-4E60-BBAF-19B9D915C6AE}" srcOrd="3" destOrd="0" presId="urn:microsoft.com/office/officeart/2005/8/layout/vList2"/>
    <dgm:cxn modelId="{B976FD22-D5D9-4E0F-82DA-20232A7FACDA}" type="presParOf" srcId="{3FE18A55-85FD-4BFE-8914-AA4057F35218}" destId="{A66F1994-2A47-46DB-A42F-18FB380A349E}" srcOrd="4" destOrd="0" presId="urn:microsoft.com/office/officeart/2005/8/layout/vList2"/>
    <dgm:cxn modelId="{4DF46676-CDD1-4AAF-B942-6B950645FC79}" type="presParOf" srcId="{3FE18A55-85FD-4BFE-8914-AA4057F35218}" destId="{68A6EDD6-7BC6-4C53-967F-4FFAC2825AB7}" srcOrd="5" destOrd="0" presId="urn:microsoft.com/office/officeart/2005/8/layout/vList2"/>
    <dgm:cxn modelId="{A73CA2E6-838B-4AA6-919E-CAFB1BF445F8}" type="presParOf" srcId="{3FE18A55-85FD-4BFE-8914-AA4057F35218}" destId="{3EE692B4-C1F8-4C63-9F9B-6A93A44947BD}" srcOrd="6" destOrd="0" presId="urn:microsoft.com/office/officeart/2005/8/layout/vList2"/>
    <dgm:cxn modelId="{D3C78E5B-E38B-4566-A54F-B1B2FF108D16}" type="presParOf" srcId="{3FE18A55-85FD-4BFE-8914-AA4057F35218}" destId="{7B2EA399-C8E6-47F4-862A-28B90FCC5710}" srcOrd="7" destOrd="0" presId="urn:microsoft.com/office/officeart/2005/8/layout/vList2"/>
    <dgm:cxn modelId="{CDF8E393-84BF-4688-B274-9D7D3050D065}" type="presParOf" srcId="{3FE18A55-85FD-4BFE-8914-AA4057F35218}" destId="{57C893C3-0897-43B4-824A-E0A89077372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6152FA4-CCDB-41D3-BCD3-9DB34FC245D1}" type="doc">
      <dgm:prSet loTypeId="urn:microsoft.com/office/officeart/2005/8/layout/vList2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DB04F81-E697-47FD-AB72-A928886CA689}">
      <dgm:prSet custT="1"/>
      <dgm:spPr/>
      <dgm:t>
        <a:bodyPr/>
        <a:lstStyle/>
        <a:p>
          <a:pPr algn="l"/>
          <a:r>
            <a:rPr lang="en-US" sz="2000" b="0" baseline="0" dirty="0">
              <a:latin typeface="29LT Zarid Slab SemiBold" panose="00000700000000000000" pitchFamily="2" charset="-78"/>
              <a:ea typeface="Tahoma" panose="020B0604030504040204" pitchFamily="34" charset="0"/>
              <a:cs typeface="29LT Zarid Slab SemiBold" panose="00000700000000000000" pitchFamily="2" charset="-78"/>
            </a:rPr>
            <a:t>IntelliJ</a:t>
          </a:r>
          <a:endParaRPr lang="en-US" sz="2000" dirty="0">
            <a:latin typeface="29LT Zarid Slab SemiBold" panose="00000700000000000000" pitchFamily="2" charset="-78"/>
            <a:ea typeface="Tahoma" panose="020B0604030504040204" pitchFamily="34" charset="0"/>
            <a:cs typeface="29LT Zarid Slab SemiBold" panose="00000700000000000000" pitchFamily="2" charset="-78"/>
          </a:endParaRPr>
        </a:p>
      </dgm:t>
    </dgm:pt>
    <dgm:pt modelId="{538E85F3-AA7B-4675-9690-6CE9649031C6}" type="parTrans" cxnId="{655A3581-0AAC-480C-B9C2-79F5566BB4E2}">
      <dgm:prSet/>
      <dgm:spPr/>
      <dgm:t>
        <a:bodyPr/>
        <a:lstStyle/>
        <a:p>
          <a:endParaRPr lang="en-US"/>
        </a:p>
      </dgm:t>
    </dgm:pt>
    <dgm:pt modelId="{DB900441-E697-4E05-A271-455FC2CDC9CB}" type="sibTrans" cxnId="{655A3581-0AAC-480C-B9C2-79F5566BB4E2}">
      <dgm:prSet/>
      <dgm:spPr/>
      <dgm:t>
        <a:bodyPr/>
        <a:lstStyle/>
        <a:p>
          <a:endParaRPr lang="en-US"/>
        </a:p>
      </dgm:t>
    </dgm:pt>
    <dgm:pt modelId="{13E9721F-3784-4E4C-AF03-F926E2F714C4}">
      <dgm:prSet custT="1"/>
      <dgm:spPr/>
      <dgm:t>
        <a:bodyPr/>
        <a:lstStyle/>
        <a:p>
          <a:pPr algn="l"/>
          <a:r>
            <a:rPr lang="en-US" sz="2000" b="0" baseline="0" dirty="0">
              <a:latin typeface="29LT Zarid Slab SemiBold" panose="00000700000000000000" pitchFamily="2" charset="-78"/>
              <a:ea typeface="Tahoma" panose="020B0604030504040204" pitchFamily="34" charset="0"/>
              <a:cs typeface="29LT Zarid Slab SemiBold" panose="00000700000000000000" pitchFamily="2" charset="-78"/>
            </a:rPr>
            <a:t>Postman</a:t>
          </a:r>
          <a:endParaRPr lang="ar-SA" sz="1300" b="0" baseline="0" dirty="0">
            <a:latin typeface="29LT Zarid Slab SemiBold" panose="00000700000000000000" pitchFamily="2" charset="-78"/>
            <a:ea typeface="Tahoma" panose="020B0604030504040204" pitchFamily="34" charset="0"/>
            <a:cs typeface="29LT Zarid Slab SemiBold" panose="00000700000000000000" pitchFamily="2" charset="-78"/>
          </a:endParaRPr>
        </a:p>
      </dgm:t>
    </dgm:pt>
    <dgm:pt modelId="{CEA834A0-62BF-4610-87AA-0BCBA2CFCA7B}" type="parTrans" cxnId="{C7A8DEF4-80D1-4316-9C52-34F20A455F41}">
      <dgm:prSet/>
      <dgm:spPr/>
      <dgm:t>
        <a:bodyPr/>
        <a:lstStyle/>
        <a:p>
          <a:endParaRPr lang="en-US"/>
        </a:p>
      </dgm:t>
    </dgm:pt>
    <dgm:pt modelId="{B194FFF1-A753-44AD-8C3C-26DBE384A740}" type="sibTrans" cxnId="{C7A8DEF4-80D1-4316-9C52-34F20A455F41}">
      <dgm:prSet/>
      <dgm:spPr/>
      <dgm:t>
        <a:bodyPr/>
        <a:lstStyle/>
        <a:p>
          <a:endParaRPr lang="en-US"/>
        </a:p>
      </dgm:t>
    </dgm:pt>
    <dgm:pt modelId="{BD5A8A41-4254-4D91-9AFD-BEC9B468D9FD}">
      <dgm:prSet custT="1"/>
      <dgm:spPr/>
      <dgm:t>
        <a:bodyPr/>
        <a:lstStyle/>
        <a:p>
          <a:pPr algn="l"/>
          <a:r>
            <a:rPr lang="en-US" sz="2000" b="0" baseline="0" dirty="0">
              <a:latin typeface="29LT Zarid Slab SemiBold" panose="00000700000000000000" pitchFamily="2" charset="-78"/>
              <a:ea typeface="Tahoma" panose="020B0604030504040204" pitchFamily="34" charset="0"/>
              <a:cs typeface="29LT Zarid Slab SemiBold" panose="00000700000000000000" pitchFamily="2" charset="-78"/>
            </a:rPr>
            <a:t>XAMPP Control Panel</a:t>
          </a:r>
          <a:endParaRPr lang="en-US" sz="2000" dirty="0">
            <a:latin typeface="29LT Zarid Slab SemiBold" panose="00000700000000000000" pitchFamily="2" charset="-78"/>
            <a:ea typeface="Tahoma" panose="020B0604030504040204" pitchFamily="34" charset="0"/>
            <a:cs typeface="29LT Zarid Slab SemiBold" panose="00000700000000000000" pitchFamily="2" charset="-78"/>
          </a:endParaRPr>
        </a:p>
      </dgm:t>
    </dgm:pt>
    <dgm:pt modelId="{1BC9825A-304C-4D75-BF68-89A0006D3282}" type="parTrans" cxnId="{39BE05D5-F741-4E6E-BD54-68AAC7649C54}">
      <dgm:prSet/>
      <dgm:spPr/>
      <dgm:t>
        <a:bodyPr/>
        <a:lstStyle/>
        <a:p>
          <a:endParaRPr lang="en-US"/>
        </a:p>
      </dgm:t>
    </dgm:pt>
    <dgm:pt modelId="{E5A71F83-4B1B-4986-ACC3-A166A08F1EF3}" type="sibTrans" cxnId="{39BE05D5-F741-4E6E-BD54-68AAC7649C54}">
      <dgm:prSet/>
      <dgm:spPr/>
      <dgm:t>
        <a:bodyPr/>
        <a:lstStyle/>
        <a:p>
          <a:endParaRPr lang="en-US"/>
        </a:p>
      </dgm:t>
    </dgm:pt>
    <dgm:pt modelId="{E52F4CBB-3825-4F52-A1DA-C688B2E28370}">
      <dgm:prSet custT="1"/>
      <dgm:spPr/>
      <dgm:t>
        <a:bodyPr/>
        <a:lstStyle/>
        <a:p>
          <a:pPr algn="l"/>
          <a:r>
            <a:rPr lang="en-US" sz="2000" b="0" baseline="0" dirty="0">
              <a:latin typeface="29LT Zarid Slab SemiBold" panose="00000700000000000000" pitchFamily="2" charset="-78"/>
              <a:ea typeface="Tahoma" panose="020B0604030504040204" pitchFamily="34" charset="0"/>
              <a:cs typeface="29LT Zarid Slab SemiBold" panose="00000700000000000000" pitchFamily="2" charset="-78"/>
            </a:rPr>
            <a:t>Data Grip</a:t>
          </a:r>
          <a:r>
            <a:rPr lang="en-US" sz="1300" b="0" baseline="0" dirty="0">
              <a:latin typeface="29LT Zarid Slab SemiBold" panose="00000700000000000000" pitchFamily="2" charset="-78"/>
              <a:ea typeface="Tahoma" panose="020B0604030504040204" pitchFamily="34" charset="0"/>
              <a:cs typeface="29LT Zarid Slab SemiBold" panose="00000700000000000000" pitchFamily="2" charset="-78"/>
            </a:rPr>
            <a:t> </a:t>
          </a:r>
          <a:endParaRPr lang="en-US" sz="1300" dirty="0">
            <a:latin typeface="29LT Zarid Slab SemiBold" panose="00000700000000000000" pitchFamily="2" charset="-78"/>
            <a:ea typeface="Tahoma" panose="020B0604030504040204" pitchFamily="34" charset="0"/>
            <a:cs typeface="29LT Zarid Slab SemiBold" panose="00000700000000000000" pitchFamily="2" charset="-78"/>
          </a:endParaRPr>
        </a:p>
      </dgm:t>
    </dgm:pt>
    <dgm:pt modelId="{4675A51E-BE9A-40BC-83D7-8448E9BF710C}" type="parTrans" cxnId="{0B40E3E0-2221-4D8A-9CCF-942776D0ECFE}">
      <dgm:prSet/>
      <dgm:spPr/>
      <dgm:t>
        <a:bodyPr/>
        <a:lstStyle/>
        <a:p>
          <a:endParaRPr lang="en-US"/>
        </a:p>
      </dgm:t>
    </dgm:pt>
    <dgm:pt modelId="{2D21D411-D7B9-4115-A853-E01B1FB575AC}" type="sibTrans" cxnId="{0B40E3E0-2221-4D8A-9CCF-942776D0ECFE}">
      <dgm:prSet/>
      <dgm:spPr/>
      <dgm:t>
        <a:bodyPr/>
        <a:lstStyle/>
        <a:p>
          <a:endParaRPr lang="en-US"/>
        </a:p>
      </dgm:t>
    </dgm:pt>
    <dgm:pt modelId="{65E7EDE7-CE82-4BB7-9400-5D1D8BD63794}">
      <dgm:prSet/>
      <dgm:spPr/>
      <dgm:t>
        <a:bodyPr/>
        <a:lstStyle/>
        <a:p>
          <a:pPr algn="l"/>
          <a:r>
            <a:rPr lang="en-US" b="0" baseline="0" dirty="0">
              <a:latin typeface="29LT Zarid Slab SemiBold" panose="00000700000000000000" pitchFamily="2" charset="-78"/>
              <a:ea typeface="Tahoma" panose="020B0604030504040204" pitchFamily="34" charset="0"/>
              <a:cs typeface="29LT Zarid Slab SemiBold" panose="00000700000000000000" pitchFamily="2" charset="-78"/>
            </a:rPr>
            <a:t>Git</a:t>
          </a:r>
          <a:endParaRPr lang="en-US" dirty="0">
            <a:latin typeface="29LT Zarid Slab SemiBold" panose="00000700000000000000" pitchFamily="2" charset="-78"/>
            <a:ea typeface="Tahoma" panose="020B0604030504040204" pitchFamily="34" charset="0"/>
            <a:cs typeface="29LT Zarid Slab SemiBold" panose="00000700000000000000" pitchFamily="2" charset="-78"/>
          </a:endParaRPr>
        </a:p>
      </dgm:t>
    </dgm:pt>
    <dgm:pt modelId="{2419F4FD-CDC4-4A9F-A09C-2FEE9C535820}" type="parTrans" cxnId="{5216F131-2AB1-465D-9D96-0A39FA91ACF9}">
      <dgm:prSet/>
      <dgm:spPr/>
      <dgm:t>
        <a:bodyPr/>
        <a:lstStyle/>
        <a:p>
          <a:endParaRPr lang="en-US"/>
        </a:p>
      </dgm:t>
    </dgm:pt>
    <dgm:pt modelId="{387232D0-A404-4C3B-A25B-F5E9ABA3218C}" type="sibTrans" cxnId="{5216F131-2AB1-465D-9D96-0A39FA91ACF9}">
      <dgm:prSet/>
      <dgm:spPr/>
      <dgm:t>
        <a:bodyPr/>
        <a:lstStyle/>
        <a:p>
          <a:endParaRPr lang="en-US"/>
        </a:p>
      </dgm:t>
    </dgm:pt>
    <dgm:pt modelId="{3FE18A55-85FD-4BFE-8914-AA4057F35218}" type="pres">
      <dgm:prSet presAssocID="{96152FA4-CCDB-41D3-BCD3-9DB34FC245D1}" presName="linear" presStyleCnt="0">
        <dgm:presLayoutVars>
          <dgm:animLvl val="lvl"/>
          <dgm:resizeHandles val="exact"/>
        </dgm:presLayoutVars>
      </dgm:prSet>
      <dgm:spPr/>
    </dgm:pt>
    <dgm:pt modelId="{2538362C-7626-477E-9AF1-1AB9D8575572}" type="pres">
      <dgm:prSet presAssocID="{3DB04F81-E697-47FD-AB72-A928886CA689}" presName="parentText" presStyleLbl="node1" presStyleIdx="0" presStyleCnt="5" custScaleY="133100" custLinFactX="-100000" custLinFactY="-109" custLinFactNeighborX="-124529" custLinFactNeighborY="-100000">
        <dgm:presLayoutVars>
          <dgm:chMax val="0"/>
          <dgm:bulletEnabled val="1"/>
        </dgm:presLayoutVars>
      </dgm:prSet>
      <dgm:spPr/>
    </dgm:pt>
    <dgm:pt modelId="{43EC96EE-20CA-4CCB-969E-950983C19199}" type="pres">
      <dgm:prSet presAssocID="{DB900441-E697-4E05-A271-455FC2CDC9CB}" presName="spacer" presStyleCnt="0"/>
      <dgm:spPr/>
    </dgm:pt>
    <dgm:pt modelId="{CC7773A8-AD3A-45C1-AD2B-9252F7324DE2}" type="pres">
      <dgm:prSet presAssocID="{13E9721F-3784-4E4C-AF03-F926E2F714C4}" presName="parentText" presStyleLbl="node1" presStyleIdx="1" presStyleCnt="5" custScaleY="133100">
        <dgm:presLayoutVars>
          <dgm:chMax val="0"/>
          <dgm:bulletEnabled val="1"/>
        </dgm:presLayoutVars>
      </dgm:prSet>
      <dgm:spPr/>
    </dgm:pt>
    <dgm:pt modelId="{E5B0A06A-FDD6-4E60-BBAF-19B9D915C6AE}" type="pres">
      <dgm:prSet presAssocID="{B194FFF1-A753-44AD-8C3C-26DBE384A740}" presName="spacer" presStyleCnt="0"/>
      <dgm:spPr/>
    </dgm:pt>
    <dgm:pt modelId="{A66F1994-2A47-46DB-A42F-18FB380A349E}" type="pres">
      <dgm:prSet presAssocID="{BD5A8A41-4254-4D91-9AFD-BEC9B468D9FD}" presName="parentText" presStyleLbl="node1" presStyleIdx="2" presStyleCnt="5" custScaleY="133100">
        <dgm:presLayoutVars>
          <dgm:chMax val="0"/>
          <dgm:bulletEnabled val="1"/>
        </dgm:presLayoutVars>
      </dgm:prSet>
      <dgm:spPr/>
    </dgm:pt>
    <dgm:pt modelId="{68A6EDD6-7BC6-4C53-967F-4FFAC2825AB7}" type="pres">
      <dgm:prSet presAssocID="{E5A71F83-4B1B-4986-ACC3-A166A08F1EF3}" presName="spacer" presStyleCnt="0"/>
      <dgm:spPr/>
    </dgm:pt>
    <dgm:pt modelId="{3EE692B4-C1F8-4C63-9F9B-6A93A44947BD}" type="pres">
      <dgm:prSet presAssocID="{E52F4CBB-3825-4F52-A1DA-C688B2E28370}" presName="parentText" presStyleLbl="node1" presStyleIdx="3" presStyleCnt="5" custScaleY="133100">
        <dgm:presLayoutVars>
          <dgm:chMax val="0"/>
          <dgm:bulletEnabled val="1"/>
        </dgm:presLayoutVars>
      </dgm:prSet>
      <dgm:spPr/>
    </dgm:pt>
    <dgm:pt modelId="{7B2EA399-C8E6-47F4-862A-28B90FCC5710}" type="pres">
      <dgm:prSet presAssocID="{2D21D411-D7B9-4115-A853-E01B1FB575AC}" presName="spacer" presStyleCnt="0"/>
      <dgm:spPr/>
    </dgm:pt>
    <dgm:pt modelId="{57C893C3-0897-43B4-824A-E0A890773728}" type="pres">
      <dgm:prSet presAssocID="{65E7EDE7-CE82-4BB7-9400-5D1D8BD63794}" presName="parentText" presStyleLbl="node1" presStyleIdx="4" presStyleCnt="5" custScaleY="133100">
        <dgm:presLayoutVars>
          <dgm:chMax val="0"/>
          <dgm:bulletEnabled val="1"/>
        </dgm:presLayoutVars>
      </dgm:prSet>
      <dgm:spPr/>
    </dgm:pt>
  </dgm:ptLst>
  <dgm:cxnLst>
    <dgm:cxn modelId="{A8540C0A-653B-4C3E-BDE1-2D7F91B9625F}" type="presOf" srcId="{13E9721F-3784-4E4C-AF03-F926E2F714C4}" destId="{CC7773A8-AD3A-45C1-AD2B-9252F7324DE2}" srcOrd="0" destOrd="0" presId="urn:microsoft.com/office/officeart/2005/8/layout/vList2"/>
    <dgm:cxn modelId="{CD5BA416-3C56-4BFA-8618-FF81E23B6732}" type="presOf" srcId="{96152FA4-CCDB-41D3-BCD3-9DB34FC245D1}" destId="{3FE18A55-85FD-4BFE-8914-AA4057F35218}" srcOrd="0" destOrd="0" presId="urn:microsoft.com/office/officeart/2005/8/layout/vList2"/>
    <dgm:cxn modelId="{5216F131-2AB1-465D-9D96-0A39FA91ACF9}" srcId="{96152FA4-CCDB-41D3-BCD3-9DB34FC245D1}" destId="{65E7EDE7-CE82-4BB7-9400-5D1D8BD63794}" srcOrd="4" destOrd="0" parTransId="{2419F4FD-CDC4-4A9F-A09C-2FEE9C535820}" sibTransId="{387232D0-A404-4C3B-A25B-F5E9ABA3218C}"/>
    <dgm:cxn modelId="{8AC7E363-B76F-442F-AC63-F4DBD297BD92}" type="presOf" srcId="{65E7EDE7-CE82-4BB7-9400-5D1D8BD63794}" destId="{57C893C3-0897-43B4-824A-E0A890773728}" srcOrd="0" destOrd="0" presId="urn:microsoft.com/office/officeart/2005/8/layout/vList2"/>
    <dgm:cxn modelId="{BB4AC44D-5618-4B30-9D0A-4CE875DDA024}" type="presOf" srcId="{E52F4CBB-3825-4F52-A1DA-C688B2E28370}" destId="{3EE692B4-C1F8-4C63-9F9B-6A93A44947BD}" srcOrd="0" destOrd="0" presId="urn:microsoft.com/office/officeart/2005/8/layout/vList2"/>
    <dgm:cxn modelId="{655A3581-0AAC-480C-B9C2-79F5566BB4E2}" srcId="{96152FA4-CCDB-41D3-BCD3-9DB34FC245D1}" destId="{3DB04F81-E697-47FD-AB72-A928886CA689}" srcOrd="0" destOrd="0" parTransId="{538E85F3-AA7B-4675-9690-6CE9649031C6}" sibTransId="{DB900441-E697-4E05-A271-455FC2CDC9CB}"/>
    <dgm:cxn modelId="{7913B5A8-BE35-4A50-8357-34B68522B952}" type="presOf" srcId="{3DB04F81-E697-47FD-AB72-A928886CA689}" destId="{2538362C-7626-477E-9AF1-1AB9D8575572}" srcOrd="0" destOrd="0" presId="urn:microsoft.com/office/officeart/2005/8/layout/vList2"/>
    <dgm:cxn modelId="{2E46FABE-DCF7-44E5-8484-252AFD2CB6E2}" type="presOf" srcId="{BD5A8A41-4254-4D91-9AFD-BEC9B468D9FD}" destId="{A66F1994-2A47-46DB-A42F-18FB380A349E}" srcOrd="0" destOrd="0" presId="urn:microsoft.com/office/officeart/2005/8/layout/vList2"/>
    <dgm:cxn modelId="{39BE05D5-F741-4E6E-BD54-68AAC7649C54}" srcId="{96152FA4-CCDB-41D3-BCD3-9DB34FC245D1}" destId="{BD5A8A41-4254-4D91-9AFD-BEC9B468D9FD}" srcOrd="2" destOrd="0" parTransId="{1BC9825A-304C-4D75-BF68-89A0006D3282}" sibTransId="{E5A71F83-4B1B-4986-ACC3-A166A08F1EF3}"/>
    <dgm:cxn modelId="{0B40E3E0-2221-4D8A-9CCF-942776D0ECFE}" srcId="{96152FA4-CCDB-41D3-BCD3-9DB34FC245D1}" destId="{E52F4CBB-3825-4F52-A1DA-C688B2E28370}" srcOrd="3" destOrd="0" parTransId="{4675A51E-BE9A-40BC-83D7-8448E9BF710C}" sibTransId="{2D21D411-D7B9-4115-A853-E01B1FB575AC}"/>
    <dgm:cxn modelId="{C7A8DEF4-80D1-4316-9C52-34F20A455F41}" srcId="{96152FA4-CCDB-41D3-BCD3-9DB34FC245D1}" destId="{13E9721F-3784-4E4C-AF03-F926E2F714C4}" srcOrd="1" destOrd="0" parTransId="{CEA834A0-62BF-4610-87AA-0BCBA2CFCA7B}" sibTransId="{B194FFF1-A753-44AD-8C3C-26DBE384A740}"/>
    <dgm:cxn modelId="{C62D0F30-6B30-4AFB-9EA4-34F7E54A7951}" type="presParOf" srcId="{3FE18A55-85FD-4BFE-8914-AA4057F35218}" destId="{2538362C-7626-477E-9AF1-1AB9D8575572}" srcOrd="0" destOrd="0" presId="urn:microsoft.com/office/officeart/2005/8/layout/vList2"/>
    <dgm:cxn modelId="{46B806A2-59D5-4BA3-A707-EF86D31A9C4B}" type="presParOf" srcId="{3FE18A55-85FD-4BFE-8914-AA4057F35218}" destId="{43EC96EE-20CA-4CCB-969E-950983C19199}" srcOrd="1" destOrd="0" presId="urn:microsoft.com/office/officeart/2005/8/layout/vList2"/>
    <dgm:cxn modelId="{9D54233D-4396-4AB0-A347-C3FB96ED8089}" type="presParOf" srcId="{3FE18A55-85FD-4BFE-8914-AA4057F35218}" destId="{CC7773A8-AD3A-45C1-AD2B-9252F7324DE2}" srcOrd="2" destOrd="0" presId="urn:microsoft.com/office/officeart/2005/8/layout/vList2"/>
    <dgm:cxn modelId="{205D4589-F590-4E5A-BFAB-377039FA16B7}" type="presParOf" srcId="{3FE18A55-85FD-4BFE-8914-AA4057F35218}" destId="{E5B0A06A-FDD6-4E60-BBAF-19B9D915C6AE}" srcOrd="3" destOrd="0" presId="urn:microsoft.com/office/officeart/2005/8/layout/vList2"/>
    <dgm:cxn modelId="{B976FD22-D5D9-4E0F-82DA-20232A7FACDA}" type="presParOf" srcId="{3FE18A55-85FD-4BFE-8914-AA4057F35218}" destId="{A66F1994-2A47-46DB-A42F-18FB380A349E}" srcOrd="4" destOrd="0" presId="urn:microsoft.com/office/officeart/2005/8/layout/vList2"/>
    <dgm:cxn modelId="{4DF46676-CDD1-4AAF-B942-6B950645FC79}" type="presParOf" srcId="{3FE18A55-85FD-4BFE-8914-AA4057F35218}" destId="{68A6EDD6-7BC6-4C53-967F-4FFAC2825AB7}" srcOrd="5" destOrd="0" presId="urn:microsoft.com/office/officeart/2005/8/layout/vList2"/>
    <dgm:cxn modelId="{A73CA2E6-838B-4AA6-919E-CAFB1BF445F8}" type="presParOf" srcId="{3FE18A55-85FD-4BFE-8914-AA4057F35218}" destId="{3EE692B4-C1F8-4C63-9F9B-6A93A44947BD}" srcOrd="6" destOrd="0" presId="urn:microsoft.com/office/officeart/2005/8/layout/vList2"/>
    <dgm:cxn modelId="{D3C78E5B-E38B-4566-A54F-B1B2FF108D16}" type="presParOf" srcId="{3FE18A55-85FD-4BFE-8914-AA4057F35218}" destId="{7B2EA399-C8E6-47F4-862A-28B90FCC5710}" srcOrd="7" destOrd="0" presId="urn:microsoft.com/office/officeart/2005/8/layout/vList2"/>
    <dgm:cxn modelId="{CDF8E393-84BF-4688-B274-9D7D3050D065}" type="presParOf" srcId="{3FE18A55-85FD-4BFE-8914-AA4057F35218}" destId="{57C893C3-0897-43B4-824A-E0A89077372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6152FA4-CCDB-41D3-BCD3-9DB34FC245D1}" type="doc">
      <dgm:prSet loTypeId="urn:microsoft.com/office/officeart/2005/8/layout/vList2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DB04F81-E697-47FD-AB72-A928886CA689}">
      <dgm:prSet custT="1"/>
      <dgm:spPr/>
      <dgm:t>
        <a:bodyPr/>
        <a:lstStyle/>
        <a:p>
          <a:pPr algn="l"/>
          <a:r>
            <a:rPr lang="en-US" sz="2000" b="0" baseline="0" dirty="0">
              <a:latin typeface="29LT Zarid Slab SemiBold" panose="00000700000000000000" pitchFamily="2" charset="-78"/>
              <a:ea typeface="Tahoma" panose="020B0604030504040204" pitchFamily="34" charset="0"/>
              <a:cs typeface="29LT Zarid Slab SemiBold" panose="00000700000000000000" pitchFamily="2" charset="-78"/>
            </a:rPr>
            <a:t>Discord</a:t>
          </a:r>
          <a:endParaRPr lang="en-US" sz="2000" dirty="0">
            <a:latin typeface="29LT Zarid Slab SemiBold" panose="00000700000000000000" pitchFamily="2" charset="-78"/>
            <a:ea typeface="Tahoma" panose="020B0604030504040204" pitchFamily="34" charset="0"/>
            <a:cs typeface="29LT Zarid Slab SemiBold" panose="00000700000000000000" pitchFamily="2" charset="-78"/>
          </a:endParaRPr>
        </a:p>
      </dgm:t>
    </dgm:pt>
    <dgm:pt modelId="{538E85F3-AA7B-4675-9690-6CE9649031C6}" type="parTrans" cxnId="{655A3581-0AAC-480C-B9C2-79F5566BB4E2}">
      <dgm:prSet/>
      <dgm:spPr/>
      <dgm:t>
        <a:bodyPr/>
        <a:lstStyle/>
        <a:p>
          <a:endParaRPr lang="en-US"/>
        </a:p>
      </dgm:t>
    </dgm:pt>
    <dgm:pt modelId="{DB900441-E697-4E05-A271-455FC2CDC9CB}" type="sibTrans" cxnId="{655A3581-0AAC-480C-B9C2-79F5566BB4E2}">
      <dgm:prSet/>
      <dgm:spPr/>
      <dgm:t>
        <a:bodyPr/>
        <a:lstStyle/>
        <a:p>
          <a:endParaRPr lang="en-US"/>
        </a:p>
      </dgm:t>
    </dgm:pt>
    <dgm:pt modelId="{13E9721F-3784-4E4C-AF03-F926E2F714C4}">
      <dgm:prSet custT="1"/>
      <dgm:spPr/>
      <dgm:t>
        <a:bodyPr/>
        <a:lstStyle/>
        <a:p>
          <a:pPr algn="l"/>
          <a:r>
            <a:rPr lang="en-US" sz="2000" b="0" baseline="0" dirty="0">
              <a:latin typeface="29LT Zarid Slab SemiBold" panose="00000700000000000000" pitchFamily="2" charset="-78"/>
              <a:ea typeface="Tahoma" panose="020B0604030504040204" pitchFamily="34" charset="0"/>
              <a:cs typeface="29LT Zarid Slab SemiBold" panose="00000700000000000000" pitchFamily="2" charset="-78"/>
            </a:rPr>
            <a:t>Spring boot</a:t>
          </a:r>
          <a:endParaRPr lang="ar-SA" sz="1300" b="0" baseline="0" dirty="0">
            <a:latin typeface="29LT Zarid Slab SemiBold" panose="00000700000000000000" pitchFamily="2" charset="-78"/>
            <a:ea typeface="Tahoma" panose="020B0604030504040204" pitchFamily="34" charset="0"/>
            <a:cs typeface="29LT Zarid Slab SemiBold" panose="00000700000000000000" pitchFamily="2" charset="-78"/>
          </a:endParaRPr>
        </a:p>
      </dgm:t>
    </dgm:pt>
    <dgm:pt modelId="{CEA834A0-62BF-4610-87AA-0BCBA2CFCA7B}" type="parTrans" cxnId="{C7A8DEF4-80D1-4316-9C52-34F20A455F41}">
      <dgm:prSet/>
      <dgm:spPr/>
      <dgm:t>
        <a:bodyPr/>
        <a:lstStyle/>
        <a:p>
          <a:endParaRPr lang="en-US"/>
        </a:p>
      </dgm:t>
    </dgm:pt>
    <dgm:pt modelId="{B194FFF1-A753-44AD-8C3C-26DBE384A740}" type="sibTrans" cxnId="{C7A8DEF4-80D1-4316-9C52-34F20A455F41}">
      <dgm:prSet/>
      <dgm:spPr/>
      <dgm:t>
        <a:bodyPr/>
        <a:lstStyle/>
        <a:p>
          <a:endParaRPr lang="en-US"/>
        </a:p>
      </dgm:t>
    </dgm:pt>
    <dgm:pt modelId="{BD5A8A41-4254-4D91-9AFD-BEC9B468D9FD}">
      <dgm:prSet custT="1"/>
      <dgm:spPr/>
      <dgm:t>
        <a:bodyPr/>
        <a:lstStyle/>
        <a:p>
          <a:pPr algn="l"/>
          <a:r>
            <a:rPr lang="en-US" sz="2000" b="0" baseline="0" dirty="0">
              <a:latin typeface="29LT Zarid Slab SemiBold" panose="00000700000000000000" pitchFamily="2" charset="-78"/>
              <a:ea typeface="Tahoma" panose="020B0604030504040204" pitchFamily="34" charset="0"/>
              <a:cs typeface="29LT Zarid Slab SemiBold" panose="00000700000000000000" pitchFamily="2" charset="-78"/>
            </a:rPr>
            <a:t>Lombok</a:t>
          </a:r>
          <a:endParaRPr lang="en-US" sz="2000" dirty="0">
            <a:latin typeface="29LT Zarid Slab SemiBold" panose="00000700000000000000" pitchFamily="2" charset="-78"/>
            <a:ea typeface="Tahoma" panose="020B0604030504040204" pitchFamily="34" charset="0"/>
            <a:cs typeface="29LT Zarid Slab SemiBold" panose="00000700000000000000" pitchFamily="2" charset="-78"/>
          </a:endParaRPr>
        </a:p>
      </dgm:t>
    </dgm:pt>
    <dgm:pt modelId="{1BC9825A-304C-4D75-BF68-89A0006D3282}" type="parTrans" cxnId="{39BE05D5-F741-4E6E-BD54-68AAC7649C54}">
      <dgm:prSet/>
      <dgm:spPr/>
      <dgm:t>
        <a:bodyPr/>
        <a:lstStyle/>
        <a:p>
          <a:endParaRPr lang="en-US"/>
        </a:p>
      </dgm:t>
    </dgm:pt>
    <dgm:pt modelId="{E5A71F83-4B1B-4986-ACC3-A166A08F1EF3}" type="sibTrans" cxnId="{39BE05D5-F741-4E6E-BD54-68AAC7649C54}">
      <dgm:prSet/>
      <dgm:spPr/>
      <dgm:t>
        <a:bodyPr/>
        <a:lstStyle/>
        <a:p>
          <a:endParaRPr lang="en-US"/>
        </a:p>
      </dgm:t>
    </dgm:pt>
    <dgm:pt modelId="{E52F4CBB-3825-4F52-A1DA-C688B2E28370}">
      <dgm:prSet custT="1"/>
      <dgm:spPr/>
      <dgm:t>
        <a:bodyPr/>
        <a:lstStyle/>
        <a:p>
          <a:pPr algn="l"/>
          <a:r>
            <a:rPr lang="en-US" sz="2000" b="0" baseline="0" dirty="0">
              <a:latin typeface="29LT Zarid Slab SemiBold" panose="00000700000000000000" pitchFamily="2" charset="-78"/>
              <a:ea typeface="Tahoma" panose="020B0604030504040204" pitchFamily="34" charset="0"/>
              <a:cs typeface="29LT Zarid Slab SemiBold" panose="00000700000000000000" pitchFamily="2" charset="-78"/>
            </a:rPr>
            <a:t>Spring security</a:t>
          </a:r>
          <a:endParaRPr lang="en-US" sz="1300" dirty="0">
            <a:latin typeface="29LT Zarid Slab SemiBold" panose="00000700000000000000" pitchFamily="2" charset="-78"/>
            <a:ea typeface="Tahoma" panose="020B0604030504040204" pitchFamily="34" charset="0"/>
            <a:cs typeface="29LT Zarid Slab SemiBold" panose="00000700000000000000" pitchFamily="2" charset="-78"/>
          </a:endParaRPr>
        </a:p>
      </dgm:t>
    </dgm:pt>
    <dgm:pt modelId="{4675A51E-BE9A-40BC-83D7-8448E9BF710C}" type="parTrans" cxnId="{0B40E3E0-2221-4D8A-9CCF-942776D0ECFE}">
      <dgm:prSet/>
      <dgm:spPr/>
      <dgm:t>
        <a:bodyPr/>
        <a:lstStyle/>
        <a:p>
          <a:endParaRPr lang="en-US"/>
        </a:p>
      </dgm:t>
    </dgm:pt>
    <dgm:pt modelId="{2D21D411-D7B9-4115-A853-E01B1FB575AC}" type="sibTrans" cxnId="{0B40E3E0-2221-4D8A-9CCF-942776D0ECFE}">
      <dgm:prSet/>
      <dgm:spPr/>
      <dgm:t>
        <a:bodyPr/>
        <a:lstStyle/>
        <a:p>
          <a:endParaRPr lang="en-US"/>
        </a:p>
      </dgm:t>
    </dgm:pt>
    <dgm:pt modelId="{65E7EDE7-CE82-4BB7-9400-5D1D8BD63794}">
      <dgm:prSet/>
      <dgm:spPr/>
      <dgm:t>
        <a:bodyPr/>
        <a:lstStyle/>
        <a:p>
          <a:pPr algn="l"/>
          <a:r>
            <a:rPr lang="en-US" b="0" baseline="0" dirty="0">
              <a:latin typeface="29LT Zarid Slab SemiBold" panose="00000700000000000000" pitchFamily="2" charset="-78"/>
              <a:ea typeface="Tahoma" panose="020B0604030504040204" pitchFamily="34" charset="0"/>
              <a:cs typeface="29LT Zarid Slab SemiBold" panose="00000700000000000000" pitchFamily="2" charset="-78"/>
            </a:rPr>
            <a:t>Git hub</a:t>
          </a:r>
          <a:endParaRPr lang="en-US" dirty="0">
            <a:latin typeface="29LT Zarid Slab SemiBold" panose="00000700000000000000" pitchFamily="2" charset="-78"/>
            <a:ea typeface="Tahoma" panose="020B0604030504040204" pitchFamily="34" charset="0"/>
            <a:cs typeface="29LT Zarid Slab SemiBold" panose="00000700000000000000" pitchFamily="2" charset="-78"/>
          </a:endParaRPr>
        </a:p>
      </dgm:t>
    </dgm:pt>
    <dgm:pt modelId="{2419F4FD-CDC4-4A9F-A09C-2FEE9C535820}" type="parTrans" cxnId="{5216F131-2AB1-465D-9D96-0A39FA91ACF9}">
      <dgm:prSet/>
      <dgm:spPr/>
      <dgm:t>
        <a:bodyPr/>
        <a:lstStyle/>
        <a:p>
          <a:endParaRPr lang="en-US"/>
        </a:p>
      </dgm:t>
    </dgm:pt>
    <dgm:pt modelId="{387232D0-A404-4C3B-A25B-F5E9ABA3218C}" type="sibTrans" cxnId="{5216F131-2AB1-465D-9D96-0A39FA91ACF9}">
      <dgm:prSet/>
      <dgm:spPr/>
      <dgm:t>
        <a:bodyPr/>
        <a:lstStyle/>
        <a:p>
          <a:endParaRPr lang="en-US"/>
        </a:p>
      </dgm:t>
    </dgm:pt>
    <dgm:pt modelId="{3FE18A55-85FD-4BFE-8914-AA4057F35218}" type="pres">
      <dgm:prSet presAssocID="{96152FA4-CCDB-41D3-BCD3-9DB34FC245D1}" presName="linear" presStyleCnt="0">
        <dgm:presLayoutVars>
          <dgm:animLvl val="lvl"/>
          <dgm:resizeHandles val="exact"/>
        </dgm:presLayoutVars>
      </dgm:prSet>
      <dgm:spPr/>
    </dgm:pt>
    <dgm:pt modelId="{2538362C-7626-477E-9AF1-1AB9D8575572}" type="pres">
      <dgm:prSet presAssocID="{3DB04F81-E697-47FD-AB72-A928886CA689}" presName="parentText" presStyleLbl="node1" presStyleIdx="0" presStyleCnt="5" custScaleY="133100" custLinFactX="-100000" custLinFactY="-109" custLinFactNeighborX="-124529" custLinFactNeighborY="-100000">
        <dgm:presLayoutVars>
          <dgm:chMax val="0"/>
          <dgm:bulletEnabled val="1"/>
        </dgm:presLayoutVars>
      </dgm:prSet>
      <dgm:spPr/>
    </dgm:pt>
    <dgm:pt modelId="{43EC96EE-20CA-4CCB-969E-950983C19199}" type="pres">
      <dgm:prSet presAssocID="{DB900441-E697-4E05-A271-455FC2CDC9CB}" presName="spacer" presStyleCnt="0"/>
      <dgm:spPr/>
    </dgm:pt>
    <dgm:pt modelId="{CC7773A8-AD3A-45C1-AD2B-9252F7324DE2}" type="pres">
      <dgm:prSet presAssocID="{13E9721F-3784-4E4C-AF03-F926E2F714C4}" presName="parentText" presStyleLbl="node1" presStyleIdx="1" presStyleCnt="5" custScaleY="133100">
        <dgm:presLayoutVars>
          <dgm:chMax val="0"/>
          <dgm:bulletEnabled val="1"/>
        </dgm:presLayoutVars>
      </dgm:prSet>
      <dgm:spPr/>
    </dgm:pt>
    <dgm:pt modelId="{E5B0A06A-FDD6-4E60-BBAF-19B9D915C6AE}" type="pres">
      <dgm:prSet presAssocID="{B194FFF1-A753-44AD-8C3C-26DBE384A740}" presName="spacer" presStyleCnt="0"/>
      <dgm:spPr/>
    </dgm:pt>
    <dgm:pt modelId="{A66F1994-2A47-46DB-A42F-18FB380A349E}" type="pres">
      <dgm:prSet presAssocID="{BD5A8A41-4254-4D91-9AFD-BEC9B468D9FD}" presName="parentText" presStyleLbl="node1" presStyleIdx="2" presStyleCnt="5" custScaleY="133100">
        <dgm:presLayoutVars>
          <dgm:chMax val="0"/>
          <dgm:bulletEnabled val="1"/>
        </dgm:presLayoutVars>
      </dgm:prSet>
      <dgm:spPr/>
    </dgm:pt>
    <dgm:pt modelId="{68A6EDD6-7BC6-4C53-967F-4FFAC2825AB7}" type="pres">
      <dgm:prSet presAssocID="{E5A71F83-4B1B-4986-ACC3-A166A08F1EF3}" presName="spacer" presStyleCnt="0"/>
      <dgm:spPr/>
    </dgm:pt>
    <dgm:pt modelId="{3EE692B4-C1F8-4C63-9F9B-6A93A44947BD}" type="pres">
      <dgm:prSet presAssocID="{E52F4CBB-3825-4F52-A1DA-C688B2E28370}" presName="parentText" presStyleLbl="node1" presStyleIdx="3" presStyleCnt="5" custScaleY="133100">
        <dgm:presLayoutVars>
          <dgm:chMax val="0"/>
          <dgm:bulletEnabled val="1"/>
        </dgm:presLayoutVars>
      </dgm:prSet>
      <dgm:spPr/>
    </dgm:pt>
    <dgm:pt modelId="{7B2EA399-C8E6-47F4-862A-28B90FCC5710}" type="pres">
      <dgm:prSet presAssocID="{2D21D411-D7B9-4115-A853-E01B1FB575AC}" presName="spacer" presStyleCnt="0"/>
      <dgm:spPr/>
    </dgm:pt>
    <dgm:pt modelId="{57C893C3-0897-43B4-824A-E0A890773728}" type="pres">
      <dgm:prSet presAssocID="{65E7EDE7-CE82-4BB7-9400-5D1D8BD63794}" presName="parentText" presStyleLbl="node1" presStyleIdx="4" presStyleCnt="5" custScaleY="133100">
        <dgm:presLayoutVars>
          <dgm:chMax val="0"/>
          <dgm:bulletEnabled val="1"/>
        </dgm:presLayoutVars>
      </dgm:prSet>
      <dgm:spPr/>
    </dgm:pt>
  </dgm:ptLst>
  <dgm:cxnLst>
    <dgm:cxn modelId="{A8540C0A-653B-4C3E-BDE1-2D7F91B9625F}" type="presOf" srcId="{13E9721F-3784-4E4C-AF03-F926E2F714C4}" destId="{CC7773A8-AD3A-45C1-AD2B-9252F7324DE2}" srcOrd="0" destOrd="0" presId="urn:microsoft.com/office/officeart/2005/8/layout/vList2"/>
    <dgm:cxn modelId="{CD5BA416-3C56-4BFA-8618-FF81E23B6732}" type="presOf" srcId="{96152FA4-CCDB-41D3-BCD3-9DB34FC245D1}" destId="{3FE18A55-85FD-4BFE-8914-AA4057F35218}" srcOrd="0" destOrd="0" presId="urn:microsoft.com/office/officeart/2005/8/layout/vList2"/>
    <dgm:cxn modelId="{5216F131-2AB1-465D-9D96-0A39FA91ACF9}" srcId="{96152FA4-CCDB-41D3-BCD3-9DB34FC245D1}" destId="{65E7EDE7-CE82-4BB7-9400-5D1D8BD63794}" srcOrd="4" destOrd="0" parTransId="{2419F4FD-CDC4-4A9F-A09C-2FEE9C535820}" sibTransId="{387232D0-A404-4C3B-A25B-F5E9ABA3218C}"/>
    <dgm:cxn modelId="{8AC7E363-B76F-442F-AC63-F4DBD297BD92}" type="presOf" srcId="{65E7EDE7-CE82-4BB7-9400-5D1D8BD63794}" destId="{57C893C3-0897-43B4-824A-E0A890773728}" srcOrd="0" destOrd="0" presId="urn:microsoft.com/office/officeart/2005/8/layout/vList2"/>
    <dgm:cxn modelId="{BB4AC44D-5618-4B30-9D0A-4CE875DDA024}" type="presOf" srcId="{E52F4CBB-3825-4F52-A1DA-C688B2E28370}" destId="{3EE692B4-C1F8-4C63-9F9B-6A93A44947BD}" srcOrd="0" destOrd="0" presId="urn:microsoft.com/office/officeart/2005/8/layout/vList2"/>
    <dgm:cxn modelId="{655A3581-0AAC-480C-B9C2-79F5566BB4E2}" srcId="{96152FA4-CCDB-41D3-BCD3-9DB34FC245D1}" destId="{3DB04F81-E697-47FD-AB72-A928886CA689}" srcOrd="0" destOrd="0" parTransId="{538E85F3-AA7B-4675-9690-6CE9649031C6}" sibTransId="{DB900441-E697-4E05-A271-455FC2CDC9CB}"/>
    <dgm:cxn modelId="{7913B5A8-BE35-4A50-8357-34B68522B952}" type="presOf" srcId="{3DB04F81-E697-47FD-AB72-A928886CA689}" destId="{2538362C-7626-477E-9AF1-1AB9D8575572}" srcOrd="0" destOrd="0" presId="urn:microsoft.com/office/officeart/2005/8/layout/vList2"/>
    <dgm:cxn modelId="{2E46FABE-DCF7-44E5-8484-252AFD2CB6E2}" type="presOf" srcId="{BD5A8A41-4254-4D91-9AFD-BEC9B468D9FD}" destId="{A66F1994-2A47-46DB-A42F-18FB380A349E}" srcOrd="0" destOrd="0" presId="urn:microsoft.com/office/officeart/2005/8/layout/vList2"/>
    <dgm:cxn modelId="{39BE05D5-F741-4E6E-BD54-68AAC7649C54}" srcId="{96152FA4-CCDB-41D3-BCD3-9DB34FC245D1}" destId="{BD5A8A41-4254-4D91-9AFD-BEC9B468D9FD}" srcOrd="2" destOrd="0" parTransId="{1BC9825A-304C-4D75-BF68-89A0006D3282}" sibTransId="{E5A71F83-4B1B-4986-ACC3-A166A08F1EF3}"/>
    <dgm:cxn modelId="{0B40E3E0-2221-4D8A-9CCF-942776D0ECFE}" srcId="{96152FA4-CCDB-41D3-BCD3-9DB34FC245D1}" destId="{E52F4CBB-3825-4F52-A1DA-C688B2E28370}" srcOrd="3" destOrd="0" parTransId="{4675A51E-BE9A-40BC-83D7-8448E9BF710C}" sibTransId="{2D21D411-D7B9-4115-A853-E01B1FB575AC}"/>
    <dgm:cxn modelId="{C7A8DEF4-80D1-4316-9C52-34F20A455F41}" srcId="{96152FA4-CCDB-41D3-BCD3-9DB34FC245D1}" destId="{13E9721F-3784-4E4C-AF03-F926E2F714C4}" srcOrd="1" destOrd="0" parTransId="{CEA834A0-62BF-4610-87AA-0BCBA2CFCA7B}" sibTransId="{B194FFF1-A753-44AD-8C3C-26DBE384A740}"/>
    <dgm:cxn modelId="{C62D0F30-6B30-4AFB-9EA4-34F7E54A7951}" type="presParOf" srcId="{3FE18A55-85FD-4BFE-8914-AA4057F35218}" destId="{2538362C-7626-477E-9AF1-1AB9D8575572}" srcOrd="0" destOrd="0" presId="urn:microsoft.com/office/officeart/2005/8/layout/vList2"/>
    <dgm:cxn modelId="{46B806A2-59D5-4BA3-A707-EF86D31A9C4B}" type="presParOf" srcId="{3FE18A55-85FD-4BFE-8914-AA4057F35218}" destId="{43EC96EE-20CA-4CCB-969E-950983C19199}" srcOrd="1" destOrd="0" presId="urn:microsoft.com/office/officeart/2005/8/layout/vList2"/>
    <dgm:cxn modelId="{9D54233D-4396-4AB0-A347-C3FB96ED8089}" type="presParOf" srcId="{3FE18A55-85FD-4BFE-8914-AA4057F35218}" destId="{CC7773A8-AD3A-45C1-AD2B-9252F7324DE2}" srcOrd="2" destOrd="0" presId="urn:microsoft.com/office/officeart/2005/8/layout/vList2"/>
    <dgm:cxn modelId="{205D4589-F590-4E5A-BFAB-377039FA16B7}" type="presParOf" srcId="{3FE18A55-85FD-4BFE-8914-AA4057F35218}" destId="{E5B0A06A-FDD6-4E60-BBAF-19B9D915C6AE}" srcOrd="3" destOrd="0" presId="urn:microsoft.com/office/officeart/2005/8/layout/vList2"/>
    <dgm:cxn modelId="{B976FD22-D5D9-4E0F-82DA-20232A7FACDA}" type="presParOf" srcId="{3FE18A55-85FD-4BFE-8914-AA4057F35218}" destId="{A66F1994-2A47-46DB-A42F-18FB380A349E}" srcOrd="4" destOrd="0" presId="urn:microsoft.com/office/officeart/2005/8/layout/vList2"/>
    <dgm:cxn modelId="{4DF46676-CDD1-4AAF-B942-6B950645FC79}" type="presParOf" srcId="{3FE18A55-85FD-4BFE-8914-AA4057F35218}" destId="{68A6EDD6-7BC6-4C53-967F-4FFAC2825AB7}" srcOrd="5" destOrd="0" presId="urn:microsoft.com/office/officeart/2005/8/layout/vList2"/>
    <dgm:cxn modelId="{A73CA2E6-838B-4AA6-919E-CAFB1BF445F8}" type="presParOf" srcId="{3FE18A55-85FD-4BFE-8914-AA4057F35218}" destId="{3EE692B4-C1F8-4C63-9F9B-6A93A44947BD}" srcOrd="6" destOrd="0" presId="urn:microsoft.com/office/officeart/2005/8/layout/vList2"/>
    <dgm:cxn modelId="{D3C78E5B-E38B-4566-A54F-B1B2FF108D16}" type="presParOf" srcId="{3FE18A55-85FD-4BFE-8914-AA4057F35218}" destId="{7B2EA399-C8E6-47F4-862A-28B90FCC5710}" srcOrd="7" destOrd="0" presId="urn:microsoft.com/office/officeart/2005/8/layout/vList2"/>
    <dgm:cxn modelId="{CDF8E393-84BF-4688-B274-9D7D3050D065}" type="presParOf" srcId="{3FE18A55-85FD-4BFE-8914-AA4057F35218}" destId="{57C893C3-0897-43B4-824A-E0A89077372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38362C-7626-477E-9AF1-1AB9D8575572}">
      <dsp:nvSpPr>
        <dsp:cNvPr id="0" name=""/>
        <dsp:cNvSpPr/>
      </dsp:nvSpPr>
      <dsp:spPr>
        <a:xfrm>
          <a:off x="0" y="38034"/>
          <a:ext cx="10010774" cy="623610"/>
        </a:xfrm>
        <a:prstGeom prst="roundRect">
          <a:avLst/>
        </a:prstGeom>
        <a:solidFill>
          <a:schemeClr val="accent1">
            <a:lumMod val="50000"/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600" b="0" kern="1200" baseline="0" dirty="0">
              <a:solidFill>
                <a:schemeClr val="tx1">
                  <a:lumMod val="85000"/>
                  <a:lumOff val="15000"/>
                </a:schemeClr>
              </a:solidFill>
              <a:cs typeface="AL-Sarem Bold" pitchFamily="2" charset="-78"/>
            </a:rPr>
            <a:t>يكون موقعها غالباً على أطراف المدن وبعيدة.</a:t>
          </a:r>
          <a:endParaRPr lang="en-US" sz="2600" kern="1200" dirty="0">
            <a:solidFill>
              <a:schemeClr val="tx1">
                <a:lumMod val="85000"/>
                <a:lumOff val="15000"/>
              </a:schemeClr>
            </a:solidFill>
            <a:cs typeface="AL-Sarem Bold" pitchFamily="2" charset="-78"/>
          </a:endParaRPr>
        </a:p>
      </dsp:txBody>
      <dsp:txXfrm>
        <a:off x="30442" y="68476"/>
        <a:ext cx="9949890" cy="562726"/>
      </dsp:txXfrm>
    </dsp:sp>
    <dsp:sp modelId="{CC7773A8-AD3A-45C1-AD2B-9252F7324DE2}">
      <dsp:nvSpPr>
        <dsp:cNvPr id="0" name=""/>
        <dsp:cNvSpPr/>
      </dsp:nvSpPr>
      <dsp:spPr>
        <a:xfrm>
          <a:off x="0" y="736524"/>
          <a:ext cx="10010774" cy="623610"/>
        </a:xfrm>
        <a:prstGeom prst="roundRect">
          <a:avLst/>
        </a:prstGeom>
        <a:solidFill>
          <a:schemeClr val="accent1">
            <a:lumMod val="50000"/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600" b="0" kern="1200" baseline="0" dirty="0">
              <a:solidFill>
                <a:schemeClr val="tx1">
                  <a:lumMod val="85000"/>
                  <a:lumOff val="15000"/>
                </a:schemeClr>
              </a:solidFill>
              <a:cs typeface="AL-Sarem Bold" pitchFamily="2" charset="-78"/>
            </a:rPr>
            <a:t>عدد المستودعات فيها كبير وبمساحات شاسعة.</a:t>
          </a:r>
          <a:endParaRPr lang="en-US" sz="2600" kern="1200" dirty="0">
            <a:solidFill>
              <a:schemeClr val="tx1">
                <a:lumMod val="85000"/>
                <a:lumOff val="15000"/>
              </a:schemeClr>
            </a:solidFill>
            <a:cs typeface="AL-Sarem Bold" pitchFamily="2" charset="-78"/>
          </a:endParaRPr>
        </a:p>
      </dsp:txBody>
      <dsp:txXfrm>
        <a:off x="30442" y="766966"/>
        <a:ext cx="9949890" cy="562726"/>
      </dsp:txXfrm>
    </dsp:sp>
    <dsp:sp modelId="{E2EBBBE4-958E-4615-ACD8-490ADB8C704C}">
      <dsp:nvSpPr>
        <dsp:cNvPr id="0" name=""/>
        <dsp:cNvSpPr/>
      </dsp:nvSpPr>
      <dsp:spPr>
        <a:xfrm>
          <a:off x="0" y="1435014"/>
          <a:ext cx="10010774" cy="623610"/>
        </a:xfrm>
        <a:prstGeom prst="roundRect">
          <a:avLst/>
        </a:prstGeom>
        <a:solidFill>
          <a:schemeClr val="accent1">
            <a:lumMod val="50000"/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600" kern="1200" dirty="0">
              <a:solidFill>
                <a:schemeClr val="tx1">
                  <a:lumMod val="85000"/>
                  <a:lumOff val="15000"/>
                </a:schemeClr>
              </a:solidFill>
              <a:cs typeface="AL-Sarem Bold" pitchFamily="2" charset="-78"/>
            </a:rPr>
            <a:t>يجب عليك البحث عن القطعة التي تريد في كل المستودعات وهذا مرهق جداً.</a:t>
          </a:r>
          <a:endParaRPr lang="en-US" sz="2600" kern="1200" dirty="0">
            <a:solidFill>
              <a:schemeClr val="tx1">
                <a:lumMod val="85000"/>
                <a:lumOff val="15000"/>
              </a:schemeClr>
            </a:solidFill>
            <a:cs typeface="AL-Sarem Bold" pitchFamily="2" charset="-78"/>
          </a:endParaRPr>
        </a:p>
      </dsp:txBody>
      <dsp:txXfrm>
        <a:off x="30442" y="1465456"/>
        <a:ext cx="9949890" cy="562726"/>
      </dsp:txXfrm>
    </dsp:sp>
    <dsp:sp modelId="{A66F1994-2A47-46DB-A42F-18FB380A349E}">
      <dsp:nvSpPr>
        <dsp:cNvPr id="0" name=""/>
        <dsp:cNvSpPr/>
      </dsp:nvSpPr>
      <dsp:spPr>
        <a:xfrm>
          <a:off x="0" y="2133505"/>
          <a:ext cx="10010774" cy="623610"/>
        </a:xfrm>
        <a:prstGeom prst="roundRect">
          <a:avLst/>
        </a:prstGeom>
        <a:solidFill>
          <a:schemeClr val="accent1">
            <a:lumMod val="50000"/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600" b="0" kern="1200" baseline="0" dirty="0">
              <a:solidFill>
                <a:schemeClr val="tx1">
                  <a:lumMod val="85000"/>
                  <a:lumOff val="15000"/>
                </a:schemeClr>
              </a:solidFill>
              <a:cs typeface="AL-Sarem Bold" pitchFamily="2" charset="-78"/>
            </a:rPr>
            <a:t>لا تخلوا من الزيوت والشحوم سواءً على الأرضيات أو القطع.</a:t>
          </a:r>
          <a:endParaRPr lang="en-US" sz="2600" kern="1200" dirty="0">
            <a:solidFill>
              <a:schemeClr val="tx1">
                <a:lumMod val="85000"/>
                <a:lumOff val="15000"/>
              </a:schemeClr>
            </a:solidFill>
            <a:cs typeface="AL-Sarem Bold" pitchFamily="2" charset="-78"/>
          </a:endParaRPr>
        </a:p>
      </dsp:txBody>
      <dsp:txXfrm>
        <a:off x="30442" y="2163947"/>
        <a:ext cx="9949890" cy="562726"/>
      </dsp:txXfrm>
    </dsp:sp>
    <dsp:sp modelId="{3EE692B4-C1F8-4C63-9F9B-6A93A44947BD}">
      <dsp:nvSpPr>
        <dsp:cNvPr id="0" name=""/>
        <dsp:cNvSpPr/>
      </dsp:nvSpPr>
      <dsp:spPr>
        <a:xfrm>
          <a:off x="0" y="2831995"/>
          <a:ext cx="10010774" cy="623610"/>
        </a:xfrm>
        <a:prstGeom prst="roundRect">
          <a:avLst/>
        </a:prstGeom>
        <a:solidFill>
          <a:schemeClr val="accent1">
            <a:lumMod val="50000"/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600" b="0" kern="1200" baseline="0" dirty="0">
              <a:solidFill>
                <a:schemeClr val="tx1">
                  <a:lumMod val="85000"/>
                  <a:lumOff val="15000"/>
                </a:schemeClr>
              </a:solidFill>
              <a:cs typeface="AL-Sarem Bold" pitchFamily="2" charset="-78"/>
            </a:rPr>
            <a:t>أوقات العمل فيها من بداية النهار حتى آذان المغرب.</a:t>
          </a:r>
          <a:endParaRPr lang="en-US" sz="2600" kern="1200" dirty="0">
            <a:solidFill>
              <a:schemeClr val="tx1">
                <a:lumMod val="85000"/>
                <a:lumOff val="15000"/>
              </a:schemeClr>
            </a:solidFill>
            <a:cs typeface="AL-Sarem Bold" pitchFamily="2" charset="-78"/>
          </a:endParaRPr>
        </a:p>
      </dsp:txBody>
      <dsp:txXfrm>
        <a:off x="30442" y="2862437"/>
        <a:ext cx="9949890" cy="562726"/>
      </dsp:txXfrm>
    </dsp:sp>
    <dsp:sp modelId="{45E57477-E5EE-47FD-ADD1-06FBC40D216D}">
      <dsp:nvSpPr>
        <dsp:cNvPr id="0" name=""/>
        <dsp:cNvSpPr/>
      </dsp:nvSpPr>
      <dsp:spPr>
        <a:xfrm>
          <a:off x="0" y="3530485"/>
          <a:ext cx="10010774" cy="623610"/>
        </a:xfrm>
        <a:prstGeom prst="roundRect">
          <a:avLst/>
        </a:prstGeom>
        <a:solidFill>
          <a:schemeClr val="accent1">
            <a:lumMod val="50000"/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600" b="0" kern="1200" baseline="0" dirty="0">
              <a:solidFill>
                <a:schemeClr val="tx1">
                  <a:lumMod val="85000"/>
                  <a:lumOff val="15000"/>
                </a:schemeClr>
              </a:solidFill>
              <a:cs typeface="AL-Sarem Bold" pitchFamily="2" charset="-78"/>
            </a:rPr>
            <a:t>أسعار القطع متفاوت وغير مستقر.</a:t>
          </a:r>
          <a:endParaRPr lang="en-US" sz="2600" kern="1200" dirty="0">
            <a:solidFill>
              <a:schemeClr val="tx1">
                <a:lumMod val="85000"/>
                <a:lumOff val="15000"/>
              </a:schemeClr>
            </a:solidFill>
            <a:cs typeface="AL-Sarem Bold" pitchFamily="2" charset="-78"/>
          </a:endParaRPr>
        </a:p>
      </dsp:txBody>
      <dsp:txXfrm>
        <a:off x="30442" y="3560927"/>
        <a:ext cx="9949890" cy="5627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38362C-7626-477E-9AF1-1AB9D8575572}">
      <dsp:nvSpPr>
        <dsp:cNvPr id="0" name=""/>
        <dsp:cNvSpPr/>
      </dsp:nvSpPr>
      <dsp:spPr>
        <a:xfrm>
          <a:off x="0" y="5477"/>
          <a:ext cx="10010774" cy="77863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500" b="0" kern="1200" baseline="0" dirty="0">
              <a:latin typeface="29LT Zarid Slab SemiBold" panose="00000700000000000000" pitchFamily="2" charset="-78"/>
              <a:ea typeface="Tahoma" panose="020B0604030504040204" pitchFamily="34" charset="0"/>
              <a:cs typeface="29LT Zarid Slab SemiBold" panose="00000700000000000000" pitchFamily="2" charset="-78"/>
            </a:rPr>
            <a:t>لن تضطر للذهاب إلى هناك فالموقع يعرض لك كل ما تريد من جميع المستودعات.</a:t>
          </a:r>
          <a:endParaRPr lang="en-US" sz="2500" kern="1200" dirty="0">
            <a:latin typeface="29LT Zarid Slab SemiBold" panose="00000700000000000000" pitchFamily="2" charset="-78"/>
            <a:ea typeface="Tahoma" panose="020B0604030504040204" pitchFamily="34" charset="0"/>
            <a:cs typeface="29LT Zarid Slab SemiBold" panose="00000700000000000000" pitchFamily="2" charset="-78"/>
          </a:endParaRPr>
        </a:p>
      </dsp:txBody>
      <dsp:txXfrm>
        <a:off x="38010" y="43487"/>
        <a:ext cx="9934754" cy="702615"/>
      </dsp:txXfrm>
    </dsp:sp>
    <dsp:sp modelId="{CC7773A8-AD3A-45C1-AD2B-9252F7324DE2}">
      <dsp:nvSpPr>
        <dsp:cNvPr id="0" name=""/>
        <dsp:cNvSpPr/>
      </dsp:nvSpPr>
      <dsp:spPr>
        <a:xfrm>
          <a:off x="0" y="856112"/>
          <a:ext cx="10010774" cy="77863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500" b="0" kern="1200" baseline="0" dirty="0">
              <a:latin typeface="29LT Zarid Slab SemiBold" panose="00000700000000000000" pitchFamily="2" charset="-78"/>
              <a:ea typeface="Tahoma" panose="020B0604030504040204" pitchFamily="34" charset="0"/>
              <a:cs typeface="29LT Zarid Slab SemiBold" panose="00000700000000000000" pitchFamily="2" charset="-78"/>
            </a:rPr>
            <a:t>ستجد أكثر من عرض سعر على القطع في حال توفرها في أكثر من مستودع.</a:t>
          </a:r>
        </a:p>
      </dsp:txBody>
      <dsp:txXfrm>
        <a:off x="38010" y="894122"/>
        <a:ext cx="9934754" cy="702615"/>
      </dsp:txXfrm>
    </dsp:sp>
    <dsp:sp modelId="{A66F1994-2A47-46DB-A42F-18FB380A349E}">
      <dsp:nvSpPr>
        <dsp:cNvPr id="0" name=""/>
        <dsp:cNvSpPr/>
      </dsp:nvSpPr>
      <dsp:spPr>
        <a:xfrm>
          <a:off x="0" y="1706747"/>
          <a:ext cx="10010774" cy="77863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500" b="0" kern="1200" baseline="0" dirty="0">
              <a:latin typeface="29LT Zarid Slab SemiBold" panose="00000700000000000000" pitchFamily="2" charset="-78"/>
              <a:ea typeface="Tahoma" panose="020B0604030504040204" pitchFamily="34" charset="0"/>
              <a:cs typeface="29LT Zarid Slab SemiBold" panose="00000700000000000000" pitchFamily="2" charset="-78"/>
            </a:rPr>
            <a:t>تستطيع الشراء من هناك في أي وقت تريد.</a:t>
          </a:r>
          <a:endParaRPr lang="en-US" sz="2500" kern="1200" dirty="0">
            <a:latin typeface="29LT Zarid Slab SemiBold" panose="00000700000000000000" pitchFamily="2" charset="-78"/>
            <a:ea typeface="Tahoma" panose="020B0604030504040204" pitchFamily="34" charset="0"/>
            <a:cs typeface="29LT Zarid Slab SemiBold" panose="00000700000000000000" pitchFamily="2" charset="-78"/>
          </a:endParaRPr>
        </a:p>
      </dsp:txBody>
      <dsp:txXfrm>
        <a:off x="38010" y="1744757"/>
        <a:ext cx="9934754" cy="702615"/>
      </dsp:txXfrm>
    </dsp:sp>
    <dsp:sp modelId="{3EE692B4-C1F8-4C63-9F9B-6A93A44947BD}">
      <dsp:nvSpPr>
        <dsp:cNvPr id="0" name=""/>
        <dsp:cNvSpPr/>
      </dsp:nvSpPr>
      <dsp:spPr>
        <a:xfrm>
          <a:off x="0" y="2557382"/>
          <a:ext cx="10010774" cy="77863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500" b="0" kern="1200" baseline="0" dirty="0">
              <a:latin typeface="29LT Zarid Slab SemiBold" panose="00000700000000000000" pitchFamily="2" charset="-78"/>
              <a:ea typeface="Tahoma" panose="020B0604030504040204" pitchFamily="34" charset="0"/>
              <a:cs typeface="29LT Zarid Slab SemiBold" panose="00000700000000000000" pitchFamily="2" charset="-78"/>
            </a:rPr>
            <a:t>سيضطر أصحاب المستودعات إلى التنافس في الأسعار وهذا من مصلحة المستخدم.</a:t>
          </a:r>
          <a:endParaRPr lang="en-US" sz="2500" kern="1200" dirty="0">
            <a:latin typeface="29LT Zarid Slab SemiBold" panose="00000700000000000000" pitchFamily="2" charset="-78"/>
            <a:ea typeface="Tahoma" panose="020B0604030504040204" pitchFamily="34" charset="0"/>
            <a:cs typeface="29LT Zarid Slab SemiBold" panose="00000700000000000000" pitchFamily="2" charset="-78"/>
          </a:endParaRPr>
        </a:p>
      </dsp:txBody>
      <dsp:txXfrm>
        <a:off x="38010" y="2595392"/>
        <a:ext cx="9934754" cy="702615"/>
      </dsp:txXfrm>
    </dsp:sp>
    <dsp:sp modelId="{57C893C3-0897-43B4-824A-E0A890773728}">
      <dsp:nvSpPr>
        <dsp:cNvPr id="0" name=""/>
        <dsp:cNvSpPr/>
      </dsp:nvSpPr>
      <dsp:spPr>
        <a:xfrm>
          <a:off x="0" y="3408017"/>
          <a:ext cx="10010774" cy="77863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500" b="0" kern="1200" baseline="0" dirty="0">
              <a:latin typeface="29LT Zarid Slab SemiBold" panose="00000700000000000000" pitchFamily="2" charset="-78"/>
              <a:ea typeface="Tahoma" panose="020B0604030504040204" pitchFamily="34" charset="0"/>
              <a:cs typeface="29LT Zarid Slab SemiBold" panose="00000700000000000000" pitchFamily="2" charset="-78"/>
            </a:rPr>
            <a:t>سيستفيد أصحاب المستودعات كذلك من البيع بشكل أكبر.</a:t>
          </a:r>
          <a:endParaRPr lang="en-US" sz="2500" kern="1200" dirty="0">
            <a:latin typeface="29LT Zarid Slab SemiBold" panose="00000700000000000000" pitchFamily="2" charset="-78"/>
            <a:ea typeface="Tahoma" panose="020B0604030504040204" pitchFamily="34" charset="0"/>
            <a:cs typeface="29LT Zarid Slab SemiBold" panose="00000700000000000000" pitchFamily="2" charset="-78"/>
          </a:endParaRPr>
        </a:p>
      </dsp:txBody>
      <dsp:txXfrm>
        <a:off x="38010" y="3446027"/>
        <a:ext cx="9934754" cy="7026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38362C-7626-477E-9AF1-1AB9D8575572}">
      <dsp:nvSpPr>
        <dsp:cNvPr id="0" name=""/>
        <dsp:cNvSpPr/>
      </dsp:nvSpPr>
      <dsp:spPr>
        <a:xfrm>
          <a:off x="0" y="854"/>
          <a:ext cx="3018178" cy="751577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baseline="0" dirty="0">
              <a:latin typeface="29LT Zarid Slab SemiBold" panose="00000700000000000000" pitchFamily="2" charset="-78"/>
              <a:ea typeface="Tahoma" panose="020B0604030504040204" pitchFamily="34" charset="0"/>
              <a:cs typeface="29LT Zarid Slab SemiBold" panose="00000700000000000000" pitchFamily="2" charset="-78"/>
            </a:rPr>
            <a:t>IntelliJ</a:t>
          </a:r>
          <a:endParaRPr lang="en-US" sz="2000" kern="1200" dirty="0">
            <a:latin typeface="29LT Zarid Slab SemiBold" panose="00000700000000000000" pitchFamily="2" charset="-78"/>
            <a:ea typeface="Tahoma" panose="020B0604030504040204" pitchFamily="34" charset="0"/>
            <a:cs typeface="29LT Zarid Slab SemiBold" panose="00000700000000000000" pitchFamily="2" charset="-78"/>
          </a:endParaRPr>
        </a:p>
      </dsp:txBody>
      <dsp:txXfrm>
        <a:off x="36689" y="37543"/>
        <a:ext cx="2944800" cy="678199"/>
      </dsp:txXfrm>
    </dsp:sp>
    <dsp:sp modelId="{CC7773A8-AD3A-45C1-AD2B-9252F7324DE2}">
      <dsp:nvSpPr>
        <dsp:cNvPr id="0" name=""/>
        <dsp:cNvSpPr/>
      </dsp:nvSpPr>
      <dsp:spPr>
        <a:xfrm>
          <a:off x="0" y="891287"/>
          <a:ext cx="3018178" cy="751577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baseline="0" dirty="0">
              <a:latin typeface="29LT Zarid Slab SemiBold" panose="00000700000000000000" pitchFamily="2" charset="-78"/>
              <a:ea typeface="Tahoma" panose="020B0604030504040204" pitchFamily="34" charset="0"/>
              <a:cs typeface="29LT Zarid Slab SemiBold" panose="00000700000000000000" pitchFamily="2" charset="-78"/>
            </a:rPr>
            <a:t>Postman</a:t>
          </a:r>
          <a:endParaRPr lang="ar-SA" sz="1300" b="0" kern="1200" baseline="0" dirty="0">
            <a:latin typeface="29LT Zarid Slab SemiBold" panose="00000700000000000000" pitchFamily="2" charset="-78"/>
            <a:ea typeface="Tahoma" panose="020B0604030504040204" pitchFamily="34" charset="0"/>
            <a:cs typeface="29LT Zarid Slab SemiBold" panose="00000700000000000000" pitchFamily="2" charset="-78"/>
          </a:endParaRPr>
        </a:p>
      </dsp:txBody>
      <dsp:txXfrm>
        <a:off x="36689" y="927976"/>
        <a:ext cx="2944800" cy="678199"/>
      </dsp:txXfrm>
    </dsp:sp>
    <dsp:sp modelId="{A66F1994-2A47-46DB-A42F-18FB380A349E}">
      <dsp:nvSpPr>
        <dsp:cNvPr id="0" name=""/>
        <dsp:cNvSpPr/>
      </dsp:nvSpPr>
      <dsp:spPr>
        <a:xfrm>
          <a:off x="0" y="1711984"/>
          <a:ext cx="3018178" cy="751577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baseline="0" dirty="0">
              <a:latin typeface="29LT Zarid Slab SemiBold" panose="00000700000000000000" pitchFamily="2" charset="-78"/>
              <a:ea typeface="Tahoma" panose="020B0604030504040204" pitchFamily="34" charset="0"/>
              <a:cs typeface="29LT Zarid Slab SemiBold" panose="00000700000000000000" pitchFamily="2" charset="-78"/>
            </a:rPr>
            <a:t>XAMPP Control Panel</a:t>
          </a:r>
          <a:endParaRPr lang="en-US" sz="2000" kern="1200" dirty="0">
            <a:latin typeface="29LT Zarid Slab SemiBold" panose="00000700000000000000" pitchFamily="2" charset="-78"/>
            <a:ea typeface="Tahoma" panose="020B0604030504040204" pitchFamily="34" charset="0"/>
            <a:cs typeface="29LT Zarid Slab SemiBold" panose="00000700000000000000" pitchFamily="2" charset="-78"/>
          </a:endParaRPr>
        </a:p>
      </dsp:txBody>
      <dsp:txXfrm>
        <a:off x="36689" y="1748673"/>
        <a:ext cx="2944800" cy="678199"/>
      </dsp:txXfrm>
    </dsp:sp>
    <dsp:sp modelId="{3EE692B4-C1F8-4C63-9F9B-6A93A44947BD}">
      <dsp:nvSpPr>
        <dsp:cNvPr id="0" name=""/>
        <dsp:cNvSpPr/>
      </dsp:nvSpPr>
      <dsp:spPr>
        <a:xfrm>
          <a:off x="0" y="2532682"/>
          <a:ext cx="3018178" cy="751577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baseline="0" dirty="0">
              <a:latin typeface="29LT Zarid Slab SemiBold" panose="00000700000000000000" pitchFamily="2" charset="-78"/>
              <a:ea typeface="Tahoma" panose="020B0604030504040204" pitchFamily="34" charset="0"/>
              <a:cs typeface="29LT Zarid Slab SemiBold" panose="00000700000000000000" pitchFamily="2" charset="-78"/>
            </a:rPr>
            <a:t>Data Grip</a:t>
          </a:r>
          <a:r>
            <a:rPr lang="en-US" sz="1300" b="0" kern="1200" baseline="0" dirty="0">
              <a:latin typeface="29LT Zarid Slab SemiBold" panose="00000700000000000000" pitchFamily="2" charset="-78"/>
              <a:ea typeface="Tahoma" panose="020B0604030504040204" pitchFamily="34" charset="0"/>
              <a:cs typeface="29LT Zarid Slab SemiBold" panose="00000700000000000000" pitchFamily="2" charset="-78"/>
            </a:rPr>
            <a:t> </a:t>
          </a:r>
          <a:endParaRPr lang="en-US" sz="1300" kern="1200" dirty="0">
            <a:latin typeface="29LT Zarid Slab SemiBold" panose="00000700000000000000" pitchFamily="2" charset="-78"/>
            <a:ea typeface="Tahoma" panose="020B0604030504040204" pitchFamily="34" charset="0"/>
            <a:cs typeface="29LT Zarid Slab SemiBold" panose="00000700000000000000" pitchFamily="2" charset="-78"/>
          </a:endParaRPr>
        </a:p>
      </dsp:txBody>
      <dsp:txXfrm>
        <a:off x="36689" y="2569371"/>
        <a:ext cx="2944800" cy="678199"/>
      </dsp:txXfrm>
    </dsp:sp>
    <dsp:sp modelId="{57C893C3-0897-43B4-824A-E0A890773728}">
      <dsp:nvSpPr>
        <dsp:cNvPr id="0" name=""/>
        <dsp:cNvSpPr/>
      </dsp:nvSpPr>
      <dsp:spPr>
        <a:xfrm>
          <a:off x="0" y="3353379"/>
          <a:ext cx="3018178" cy="751577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baseline="0" dirty="0">
              <a:latin typeface="29LT Zarid Slab SemiBold" panose="00000700000000000000" pitchFamily="2" charset="-78"/>
              <a:ea typeface="Tahoma" panose="020B0604030504040204" pitchFamily="34" charset="0"/>
              <a:cs typeface="29LT Zarid Slab SemiBold" panose="00000700000000000000" pitchFamily="2" charset="-78"/>
            </a:rPr>
            <a:t>Git</a:t>
          </a:r>
          <a:endParaRPr lang="en-US" sz="2400" kern="1200" dirty="0">
            <a:latin typeface="29LT Zarid Slab SemiBold" panose="00000700000000000000" pitchFamily="2" charset="-78"/>
            <a:ea typeface="Tahoma" panose="020B0604030504040204" pitchFamily="34" charset="0"/>
            <a:cs typeface="29LT Zarid Slab SemiBold" panose="00000700000000000000" pitchFamily="2" charset="-78"/>
          </a:endParaRPr>
        </a:p>
      </dsp:txBody>
      <dsp:txXfrm>
        <a:off x="36689" y="3390068"/>
        <a:ext cx="2944800" cy="6781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38362C-7626-477E-9AF1-1AB9D8575572}">
      <dsp:nvSpPr>
        <dsp:cNvPr id="0" name=""/>
        <dsp:cNvSpPr/>
      </dsp:nvSpPr>
      <dsp:spPr>
        <a:xfrm>
          <a:off x="0" y="854"/>
          <a:ext cx="3018178" cy="751577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baseline="0" dirty="0">
              <a:latin typeface="29LT Zarid Slab SemiBold" panose="00000700000000000000" pitchFamily="2" charset="-78"/>
              <a:ea typeface="Tahoma" panose="020B0604030504040204" pitchFamily="34" charset="0"/>
              <a:cs typeface="29LT Zarid Slab SemiBold" panose="00000700000000000000" pitchFamily="2" charset="-78"/>
            </a:rPr>
            <a:t>Discord</a:t>
          </a:r>
          <a:endParaRPr lang="en-US" sz="2000" kern="1200" dirty="0">
            <a:latin typeface="29LT Zarid Slab SemiBold" panose="00000700000000000000" pitchFamily="2" charset="-78"/>
            <a:ea typeface="Tahoma" panose="020B0604030504040204" pitchFamily="34" charset="0"/>
            <a:cs typeface="29LT Zarid Slab SemiBold" panose="00000700000000000000" pitchFamily="2" charset="-78"/>
          </a:endParaRPr>
        </a:p>
      </dsp:txBody>
      <dsp:txXfrm>
        <a:off x="36689" y="37543"/>
        <a:ext cx="2944800" cy="678199"/>
      </dsp:txXfrm>
    </dsp:sp>
    <dsp:sp modelId="{CC7773A8-AD3A-45C1-AD2B-9252F7324DE2}">
      <dsp:nvSpPr>
        <dsp:cNvPr id="0" name=""/>
        <dsp:cNvSpPr/>
      </dsp:nvSpPr>
      <dsp:spPr>
        <a:xfrm>
          <a:off x="0" y="891287"/>
          <a:ext cx="3018178" cy="751577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baseline="0" dirty="0">
              <a:latin typeface="29LT Zarid Slab SemiBold" panose="00000700000000000000" pitchFamily="2" charset="-78"/>
              <a:ea typeface="Tahoma" panose="020B0604030504040204" pitchFamily="34" charset="0"/>
              <a:cs typeface="29LT Zarid Slab SemiBold" panose="00000700000000000000" pitchFamily="2" charset="-78"/>
            </a:rPr>
            <a:t>Spring boot</a:t>
          </a:r>
          <a:endParaRPr lang="ar-SA" sz="1300" b="0" kern="1200" baseline="0" dirty="0">
            <a:latin typeface="29LT Zarid Slab SemiBold" panose="00000700000000000000" pitchFamily="2" charset="-78"/>
            <a:ea typeface="Tahoma" panose="020B0604030504040204" pitchFamily="34" charset="0"/>
            <a:cs typeface="29LT Zarid Slab SemiBold" panose="00000700000000000000" pitchFamily="2" charset="-78"/>
          </a:endParaRPr>
        </a:p>
      </dsp:txBody>
      <dsp:txXfrm>
        <a:off x="36689" y="927976"/>
        <a:ext cx="2944800" cy="678199"/>
      </dsp:txXfrm>
    </dsp:sp>
    <dsp:sp modelId="{A66F1994-2A47-46DB-A42F-18FB380A349E}">
      <dsp:nvSpPr>
        <dsp:cNvPr id="0" name=""/>
        <dsp:cNvSpPr/>
      </dsp:nvSpPr>
      <dsp:spPr>
        <a:xfrm>
          <a:off x="0" y="1711984"/>
          <a:ext cx="3018178" cy="751577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baseline="0" dirty="0">
              <a:latin typeface="29LT Zarid Slab SemiBold" panose="00000700000000000000" pitchFamily="2" charset="-78"/>
              <a:ea typeface="Tahoma" panose="020B0604030504040204" pitchFamily="34" charset="0"/>
              <a:cs typeface="29LT Zarid Slab SemiBold" panose="00000700000000000000" pitchFamily="2" charset="-78"/>
            </a:rPr>
            <a:t>Lombok</a:t>
          </a:r>
          <a:endParaRPr lang="en-US" sz="2000" kern="1200" dirty="0">
            <a:latin typeface="29LT Zarid Slab SemiBold" panose="00000700000000000000" pitchFamily="2" charset="-78"/>
            <a:ea typeface="Tahoma" panose="020B0604030504040204" pitchFamily="34" charset="0"/>
            <a:cs typeface="29LT Zarid Slab SemiBold" panose="00000700000000000000" pitchFamily="2" charset="-78"/>
          </a:endParaRPr>
        </a:p>
      </dsp:txBody>
      <dsp:txXfrm>
        <a:off x="36689" y="1748673"/>
        <a:ext cx="2944800" cy="678199"/>
      </dsp:txXfrm>
    </dsp:sp>
    <dsp:sp modelId="{3EE692B4-C1F8-4C63-9F9B-6A93A44947BD}">
      <dsp:nvSpPr>
        <dsp:cNvPr id="0" name=""/>
        <dsp:cNvSpPr/>
      </dsp:nvSpPr>
      <dsp:spPr>
        <a:xfrm>
          <a:off x="0" y="2532682"/>
          <a:ext cx="3018178" cy="751577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baseline="0" dirty="0">
              <a:latin typeface="29LT Zarid Slab SemiBold" panose="00000700000000000000" pitchFamily="2" charset="-78"/>
              <a:ea typeface="Tahoma" panose="020B0604030504040204" pitchFamily="34" charset="0"/>
              <a:cs typeface="29LT Zarid Slab SemiBold" panose="00000700000000000000" pitchFamily="2" charset="-78"/>
            </a:rPr>
            <a:t>Spring security</a:t>
          </a:r>
          <a:endParaRPr lang="en-US" sz="1300" kern="1200" dirty="0">
            <a:latin typeface="29LT Zarid Slab SemiBold" panose="00000700000000000000" pitchFamily="2" charset="-78"/>
            <a:ea typeface="Tahoma" panose="020B0604030504040204" pitchFamily="34" charset="0"/>
            <a:cs typeface="29LT Zarid Slab SemiBold" panose="00000700000000000000" pitchFamily="2" charset="-78"/>
          </a:endParaRPr>
        </a:p>
      </dsp:txBody>
      <dsp:txXfrm>
        <a:off x="36689" y="2569371"/>
        <a:ext cx="2944800" cy="678199"/>
      </dsp:txXfrm>
    </dsp:sp>
    <dsp:sp modelId="{57C893C3-0897-43B4-824A-E0A890773728}">
      <dsp:nvSpPr>
        <dsp:cNvPr id="0" name=""/>
        <dsp:cNvSpPr/>
      </dsp:nvSpPr>
      <dsp:spPr>
        <a:xfrm>
          <a:off x="0" y="3353379"/>
          <a:ext cx="3018178" cy="751577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baseline="0" dirty="0">
              <a:latin typeface="29LT Zarid Slab SemiBold" panose="00000700000000000000" pitchFamily="2" charset="-78"/>
              <a:ea typeface="Tahoma" panose="020B0604030504040204" pitchFamily="34" charset="0"/>
              <a:cs typeface="29LT Zarid Slab SemiBold" panose="00000700000000000000" pitchFamily="2" charset="-78"/>
            </a:rPr>
            <a:t>Git hub</a:t>
          </a:r>
          <a:endParaRPr lang="en-US" sz="2400" kern="1200" dirty="0">
            <a:latin typeface="29LT Zarid Slab SemiBold" panose="00000700000000000000" pitchFamily="2" charset="-78"/>
            <a:ea typeface="Tahoma" panose="020B0604030504040204" pitchFamily="34" charset="0"/>
            <a:cs typeface="29LT Zarid Slab SemiBold" panose="00000700000000000000" pitchFamily="2" charset="-78"/>
          </a:endParaRPr>
        </a:p>
      </dsp:txBody>
      <dsp:txXfrm>
        <a:off x="36689" y="3390068"/>
        <a:ext cx="2944800" cy="6781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14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490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043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411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1623-A064-4BED-B073-BA4D61433402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9013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111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EB70D-CD01-44DA-83B3-8FEB3383D307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298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950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797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783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7930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0D6-7A82-473E-879B-C6ECD6CCCFEC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029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891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5E03-BC17-41A7-854C-DFAB672737DC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7823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423067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60153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256374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148904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828206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648340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8800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02AB-6034-4B88-BC5A-7C17CB0EF809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2047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1623-A064-4BED-B073-BA4D61433402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15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3/1/2023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74014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5249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EB70D-CD01-44DA-83B3-8FEB3383D307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9615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43149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59813"/>
      </p:ext>
    </p:extLst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69276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2556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0D6-7A82-473E-879B-C6ECD6CCCFEC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44807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4605E03-BC17-41A7-854C-DFAB672737DC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09432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32022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02AB-6034-4B88-BC5A-7C17CB0EF809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418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805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11162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823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585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244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57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247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600" b="1" kern="1200" spc="14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None/>
        <a:defRPr sz="1850" b="0" kern="1200" spc="14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None/>
        <a:defRPr sz="1600" kern="1200" spc="14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Char char="–"/>
        <a:defRPr sz="1400" i="1" kern="1200" spc="14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Char char="–"/>
        <a:defRPr sz="1400" kern="1200" spc="14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Char char="–"/>
        <a:defRPr sz="1400" i="1" kern="1200" spc="14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4408324-A84C-4A45-93B6-78D079CCE772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544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4408324-A84C-4A45-93B6-78D079CCE772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383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Layout" Target="../diagrams/layout3.xml"/><Relationship Id="rId7" Type="http://schemas.openxmlformats.org/officeDocument/2006/relationships/image" Target="../media/image3.png"/><Relationship Id="rId12" Type="http://schemas.microsoft.com/office/2007/relationships/diagramDrawing" Target="../diagrams/drawing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0.xml"/><Relationship Id="rId6" Type="http://schemas.microsoft.com/office/2007/relationships/diagramDrawing" Target="../diagrams/drawing3.xml"/><Relationship Id="rId11" Type="http://schemas.openxmlformats.org/officeDocument/2006/relationships/diagramColors" Target="../diagrams/colors4.xml"/><Relationship Id="rId5" Type="http://schemas.openxmlformats.org/officeDocument/2006/relationships/diagramColors" Target="../diagrams/colors3.xml"/><Relationship Id="rId10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3.xml"/><Relationship Id="rId9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5423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6" name="Picture 5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4B417993-E005-738B-DF4B-821239B3F1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769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FB8CE58F-407C-497E-B723-21FD8C6D3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09937" y="721297"/>
            <a:ext cx="5565913" cy="5415406"/>
            <a:chOff x="797792" y="912854"/>
            <a:chExt cx="5298208" cy="5032292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BE70332-ECAF-47BB-8C7B-BD049452F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1439" y="1056388"/>
              <a:ext cx="4968823" cy="4748064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16D9361-A35A-4DC8-AAB9-04FD2D6FEE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7792" y="912854"/>
              <a:ext cx="5298208" cy="5032292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7FC31AD-FBB3-4219-A758-D6F7594A0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671" y="1232452"/>
              <a:ext cx="4715122" cy="4439901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9D798BE-6AB8-448E-C230-054C718C6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6869" y="3385612"/>
            <a:ext cx="4181444" cy="629762"/>
          </a:xfrm>
        </p:spPr>
        <p:txBody>
          <a:bodyPr vert="horz" lIns="109728" tIns="109728" rIns="109728" bIns="91440" rtlCol="0" anchor="b">
            <a:normAutofit fontScale="90000"/>
          </a:bodyPr>
          <a:lstStyle/>
          <a:p>
            <a:pPr algn="ctr">
              <a:lnSpc>
                <a:spcPct val="120000"/>
              </a:lnSpc>
            </a:pPr>
            <a:r>
              <a:rPr lang="en-US" sz="48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ه</a:t>
            </a:r>
            <a:r>
              <a:rPr lang="ar-SA" sz="48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َ</a:t>
            </a:r>
            <a:r>
              <a:rPr lang="en-US" sz="48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ي</a:t>
            </a:r>
            <a:r>
              <a:rPr lang="ar-SA" sz="48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ْ</a:t>
            </a:r>
            <a:r>
              <a:rPr lang="en-US" sz="48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ك</a:t>
            </a:r>
            <a:r>
              <a:rPr lang="ar-SA" sz="48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َ</a:t>
            </a:r>
            <a:r>
              <a:rPr lang="en-US" sz="48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ل</a:t>
            </a:r>
            <a:r>
              <a:rPr lang="ar-SA" sz="48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ْ</a:t>
            </a:r>
            <a:r>
              <a:rPr lang="en-US" sz="48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en-US" sz="3600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HAIKAL</a:t>
            </a:r>
            <a:endParaRPr lang="en-US" sz="4800" spc="150" dirty="0">
              <a:solidFill>
                <a:schemeClr val="tx1">
                  <a:lumMod val="75000"/>
                  <a:lumOff val="2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EE10782-97BE-DD82-B81E-DF7296B23CD8}"/>
              </a:ext>
            </a:extLst>
          </p:cNvPr>
          <p:cNvSpPr/>
          <p:nvPr/>
        </p:nvSpPr>
        <p:spPr>
          <a:xfrm>
            <a:off x="6491288" y="4874497"/>
            <a:ext cx="4990775" cy="1631078"/>
          </a:xfrm>
          <a:prstGeom prst="roundRect">
            <a:avLst>
              <a:gd name="adj" fmla="val 22388"/>
            </a:avLst>
          </a:prstGeom>
          <a:solidFill>
            <a:srgbClr val="FEFEFD">
              <a:alpha val="6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A8F7E02-A0A6-6EFC-0E23-354A2B51F0B4}"/>
              </a:ext>
            </a:extLst>
          </p:cNvPr>
          <p:cNvSpPr/>
          <p:nvPr/>
        </p:nvSpPr>
        <p:spPr>
          <a:xfrm>
            <a:off x="6598834" y="4986339"/>
            <a:ext cx="4787145" cy="1426920"/>
          </a:xfrm>
          <a:prstGeom prst="roundRect">
            <a:avLst>
              <a:gd name="adj" fmla="val 22388"/>
            </a:avLst>
          </a:prstGeom>
          <a:solidFill>
            <a:srgbClr val="FAFBF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B63AB3-B667-0110-A1FF-1A5155D09A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7171" y="4922982"/>
            <a:ext cx="4787145" cy="1975500"/>
          </a:xfrm>
          <a:ln>
            <a:noFill/>
          </a:ln>
        </p:spPr>
        <p:txBody>
          <a:bodyPr vert="horz" lIns="109728" tIns="109728" rIns="109728" bIns="91440" rtlCol="0" anchor="t">
            <a:noAutofit/>
          </a:bodyPr>
          <a:lstStyle/>
          <a:p>
            <a:pPr algn="just" rtl="1">
              <a:lnSpc>
                <a:spcPct val="120000"/>
              </a:lnSpc>
            </a:pPr>
            <a:r>
              <a:rPr lang="en-US" sz="1800" b="1" spc="0" dirty="0">
                <a:solidFill>
                  <a:srgbClr val="404040"/>
                </a:solidFill>
                <a:latin typeface="Yu Gothic (Body)"/>
              </a:rPr>
              <a:t>تشليح</a:t>
            </a:r>
            <a:r>
              <a:rPr lang="ar-SA" sz="1800" b="1" spc="0" dirty="0">
                <a:solidFill>
                  <a:srgbClr val="404040"/>
                </a:solidFill>
                <a:latin typeface="Yu Gothic (Body)"/>
              </a:rPr>
              <a:t>:</a:t>
            </a:r>
            <a:r>
              <a:rPr lang="ar-SA" sz="1800" spc="0" dirty="0">
                <a:solidFill>
                  <a:srgbClr val="404040"/>
                </a:solidFill>
                <a:latin typeface="Yu Gothic (Body)"/>
              </a:rPr>
              <a:t> مصطلح يطلق على مستودع يحتوي على</a:t>
            </a:r>
            <a:r>
              <a:rPr lang="en-US" sz="1800" spc="0" dirty="0">
                <a:solidFill>
                  <a:srgbClr val="404040"/>
                </a:solidFill>
                <a:latin typeface="Yu Gothic (Body)"/>
              </a:rPr>
              <a:t> سيارات</a:t>
            </a:r>
            <a:r>
              <a:rPr lang="ar-SA" sz="1800" spc="0" dirty="0">
                <a:solidFill>
                  <a:srgbClr val="404040"/>
                </a:solidFill>
                <a:latin typeface="Yu Gothic (Body)"/>
              </a:rPr>
              <a:t>         </a:t>
            </a:r>
            <a:r>
              <a:rPr lang="en-US" sz="1800" spc="0" dirty="0">
                <a:solidFill>
                  <a:srgbClr val="404040"/>
                </a:solidFill>
                <a:latin typeface="Yu Gothic (Body)"/>
              </a:rPr>
              <a:t>لا يمكن استخدامها غالباً ويستفيد من قطع </a:t>
            </a:r>
            <a:r>
              <a:rPr lang="ar-SA" sz="1800" spc="0" dirty="0">
                <a:solidFill>
                  <a:srgbClr val="404040"/>
                </a:solidFill>
                <a:latin typeface="Yu Gothic (Body)"/>
              </a:rPr>
              <a:t>السيارات </a:t>
            </a:r>
            <a:r>
              <a:rPr lang="en-US" sz="1800" spc="0" dirty="0">
                <a:solidFill>
                  <a:srgbClr val="404040"/>
                </a:solidFill>
                <a:latin typeface="Yu Gothic (Body)"/>
              </a:rPr>
              <a:t>التي لاتزال سليمة حيث يقوم ببيعها </a:t>
            </a:r>
            <a:r>
              <a:rPr lang="ar-SA" sz="1800" spc="0" dirty="0">
                <a:solidFill>
                  <a:srgbClr val="404040"/>
                </a:solidFill>
                <a:latin typeface="Yu Gothic (Body)"/>
              </a:rPr>
              <a:t>ف</a:t>
            </a:r>
            <a:r>
              <a:rPr lang="en-US" sz="1800" spc="0" dirty="0">
                <a:solidFill>
                  <a:srgbClr val="404040"/>
                </a:solidFill>
                <a:latin typeface="Yu Gothic (Body)"/>
              </a:rPr>
              <a:t>يستفيد</a:t>
            </a:r>
            <a:r>
              <a:rPr lang="ar-SA" sz="1800" spc="0" dirty="0">
                <a:solidFill>
                  <a:srgbClr val="404040"/>
                </a:solidFill>
                <a:latin typeface="Yu Gothic (Body)"/>
              </a:rPr>
              <a:t> كلاً من</a:t>
            </a:r>
            <a:r>
              <a:rPr lang="en-US" sz="1800" spc="0" dirty="0">
                <a:solidFill>
                  <a:srgbClr val="404040"/>
                </a:solidFill>
                <a:latin typeface="Yu Gothic (Body)"/>
              </a:rPr>
              <a:t> صاحب التشليح</a:t>
            </a:r>
            <a:r>
              <a:rPr lang="ar-SA" sz="1800" spc="0" dirty="0">
                <a:solidFill>
                  <a:srgbClr val="404040"/>
                </a:solidFill>
                <a:latin typeface="Yu Gothic (Body)"/>
              </a:rPr>
              <a:t> والزبون بحيث ستكون أقل تكلفة من أسعار محلات قطع الغيار</a:t>
            </a:r>
            <a:endParaRPr lang="en-US" sz="1800" spc="0" dirty="0">
              <a:solidFill>
                <a:srgbClr val="404040"/>
              </a:solidFill>
              <a:latin typeface="Yu Gothic (Body)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5AE95AA-522B-60AE-F5AF-72152E2A8880}"/>
              </a:ext>
            </a:extLst>
          </p:cNvPr>
          <p:cNvSpPr txBox="1">
            <a:spLocks/>
          </p:cNvSpPr>
          <p:nvPr/>
        </p:nvSpPr>
        <p:spPr>
          <a:xfrm>
            <a:off x="843434" y="3905773"/>
            <a:ext cx="5306939" cy="646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ar-SA" dirty="0">
                <a:solidFill>
                  <a:srgbClr val="404040"/>
                </a:solidFill>
              </a:rPr>
              <a:t>موقع يضم محلات التشليح بمكان واحد</a:t>
            </a: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8" name="Picture 7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9C33572E-3094-A5D6-C460-D949823D16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656" y="1972371"/>
            <a:ext cx="1783220" cy="1149927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2E9326A-3C37-51A5-45C9-2B6B678F5747}"/>
              </a:ext>
            </a:extLst>
          </p:cNvPr>
          <p:cNvSpPr/>
          <p:nvPr/>
        </p:nvSpPr>
        <p:spPr>
          <a:xfrm>
            <a:off x="6416251" y="4782180"/>
            <a:ext cx="5132842" cy="1804358"/>
          </a:xfrm>
          <a:prstGeom prst="roundRect">
            <a:avLst>
              <a:gd name="adj" fmla="val 22388"/>
            </a:avLst>
          </a:prstGeom>
          <a:noFill/>
          <a:ln w="28575">
            <a:solidFill>
              <a:srgbClr val="FAFBF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23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5" presetClass="emph" presetSubtype="0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animBg="1"/>
      <p:bldP spid="9" grpId="0" animBg="1"/>
      <p:bldP spid="3" grpId="0" build="p"/>
      <p:bldP spid="4" grpId="0"/>
      <p:bldP spid="4" grpId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6E43DB2-7C45-3760-4F21-0C01AC52518E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E1E1D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A9130DB-F1E2-0EDE-57F8-58D0AD288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952" y="798162"/>
            <a:ext cx="9225813" cy="772756"/>
          </a:xfrm>
          <a:ln>
            <a:noFill/>
          </a:ln>
        </p:spPr>
        <p:txBody>
          <a:bodyPr vert="horz" lIns="109728" tIns="109728" rIns="109728" bIns="91440" rtlCol="0" anchor="t">
            <a:noAutofit/>
          </a:bodyPr>
          <a:lstStyle/>
          <a:p>
            <a:pPr algn="r">
              <a:lnSpc>
                <a:spcPct val="120000"/>
              </a:lnSpc>
            </a:pPr>
            <a:r>
              <a:rPr lang="ar-SA" b="1" spc="0" dirty="0">
                <a:solidFill>
                  <a:srgbClr val="404040"/>
                </a:solidFill>
                <a:latin typeface="29LT Zarid Slab SemiBold" panose="00000700000000000000" pitchFamily="2" charset="-78"/>
                <a:ea typeface="Tahoma" panose="020B0604030504040204" pitchFamily="34" charset="0"/>
                <a:cs typeface="29LT Zarid Slab SemiBold" panose="00000700000000000000" pitchFamily="2" charset="-78"/>
              </a:rPr>
              <a:t>حالة مستودعات التشاليح</a:t>
            </a:r>
            <a:endParaRPr lang="en-US" b="1" spc="0" dirty="0">
              <a:solidFill>
                <a:srgbClr val="404040"/>
              </a:solidFill>
              <a:latin typeface="29LT Zarid Slab SemiBold" panose="00000700000000000000" pitchFamily="2" charset="-78"/>
              <a:ea typeface="Tahoma" panose="020B0604030504040204" pitchFamily="34" charset="0"/>
              <a:cs typeface="29LT Zarid Slab SemiBold" panose="00000700000000000000" pitchFamily="2" charset="-78"/>
            </a:endParaRP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FAAB17C6-69F7-549D-65C1-44FAC93635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3957595"/>
              </p:ext>
            </p:extLst>
          </p:nvPr>
        </p:nvGraphicFramePr>
        <p:xfrm>
          <a:off x="1256054" y="1793167"/>
          <a:ext cx="10010774" cy="4192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7621376-6C3D-333A-2DC0-820D24A4D64E}"/>
              </a:ext>
            </a:extLst>
          </p:cNvPr>
          <p:cNvSpPr/>
          <p:nvPr/>
        </p:nvSpPr>
        <p:spPr>
          <a:xfrm>
            <a:off x="92645" y="5985297"/>
            <a:ext cx="956465" cy="742065"/>
          </a:xfrm>
          <a:prstGeom prst="round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9A8B64B3-C2CA-5905-726C-15009ADC1E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03" y="6061000"/>
            <a:ext cx="915949" cy="59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10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Graphic spid="9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6E43DB2-7C45-3760-4F21-0C01AC52518E}"/>
              </a:ext>
            </a:extLst>
          </p:cNvPr>
          <p:cNvSpPr/>
          <p:nvPr/>
        </p:nvSpPr>
        <p:spPr>
          <a:xfrm>
            <a:off x="1" y="8878"/>
            <a:ext cx="12192000" cy="6858000"/>
          </a:xfrm>
          <a:prstGeom prst="rect">
            <a:avLst/>
          </a:prstGeom>
          <a:solidFill>
            <a:srgbClr val="E1E1D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A9130DB-F1E2-0EDE-57F8-58D0AD288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952" y="83787"/>
            <a:ext cx="9225813" cy="772756"/>
          </a:xfrm>
          <a:ln>
            <a:noFill/>
          </a:ln>
        </p:spPr>
        <p:txBody>
          <a:bodyPr vert="horz" lIns="109728" tIns="109728" rIns="109728" bIns="91440" rtlCol="0" anchor="t">
            <a:noAutofit/>
          </a:bodyPr>
          <a:lstStyle/>
          <a:p>
            <a:pPr algn="r">
              <a:lnSpc>
                <a:spcPct val="120000"/>
              </a:lnSpc>
            </a:pPr>
            <a:r>
              <a:rPr lang="ar-SA" b="1" dirty="0">
                <a:solidFill>
                  <a:srgbClr val="404040"/>
                </a:solidFill>
                <a:latin typeface="29LT Zarid Slab SemiBold" panose="00000700000000000000" pitchFamily="2" charset="-78"/>
                <a:cs typeface="29LT Zarid Slab SemiBold" panose="00000700000000000000" pitchFamily="2" charset="-78"/>
              </a:rPr>
              <a:t>مثال على أرض الواقع</a:t>
            </a:r>
            <a:endParaRPr lang="en-US" b="1" spc="0" dirty="0">
              <a:solidFill>
                <a:srgbClr val="404040"/>
              </a:solidFill>
              <a:latin typeface="29LT Zarid Slab SemiBold" panose="00000700000000000000" pitchFamily="2" charset="-78"/>
              <a:cs typeface="29LT Zarid Slab SemiBold" panose="00000700000000000000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7621376-6C3D-333A-2DC0-820D24A4D64E}"/>
              </a:ext>
            </a:extLst>
          </p:cNvPr>
          <p:cNvSpPr/>
          <p:nvPr/>
        </p:nvSpPr>
        <p:spPr>
          <a:xfrm>
            <a:off x="92645" y="5985297"/>
            <a:ext cx="956465" cy="742065"/>
          </a:xfrm>
          <a:prstGeom prst="round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9A8B64B3-C2CA-5905-726C-15009ADC1E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03" y="6061000"/>
            <a:ext cx="915949" cy="59065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033D167-CF86-23D0-F416-556446D50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3417" y="1862521"/>
            <a:ext cx="4945166" cy="41887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ED0AB42-9414-8DA6-0530-EE374A068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860" y="869242"/>
            <a:ext cx="10018713" cy="92392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ar-SA" sz="2000" b="1" dirty="0">
                <a:solidFill>
                  <a:srgbClr val="404040"/>
                </a:solidFill>
                <a:latin typeface="29LT Zarid Slab SemiBold" panose="00000700000000000000" pitchFamily="2" charset="-78"/>
                <a:cs typeface="29LT Zarid Slab SemiBold" panose="00000700000000000000" pitchFamily="2" charset="-78"/>
              </a:rPr>
              <a:t>في الرياض على سبيل المثال هناك موقعين فيها مستودعات للتشليح بعدد أكثر من 1000 مستودع</a:t>
            </a:r>
          </a:p>
          <a:p>
            <a:pPr marL="0" indent="0" algn="ctr">
              <a:buNone/>
            </a:pPr>
            <a:r>
              <a:rPr lang="ar-SA" sz="2000" b="1" dirty="0">
                <a:solidFill>
                  <a:srgbClr val="404040"/>
                </a:solidFill>
                <a:latin typeface="29LT Zarid Slab SemiBold" panose="00000700000000000000" pitchFamily="2" charset="-78"/>
                <a:cs typeface="29LT Zarid Slab SemiBold" panose="00000700000000000000" pitchFamily="2" charset="-78"/>
              </a:rPr>
              <a:t>الأول في جنوب الرياض والثاني في الشرق كما هو واضح في الصورة أدناه</a:t>
            </a:r>
            <a:endParaRPr lang="en-US" sz="2000" b="1" dirty="0">
              <a:solidFill>
                <a:srgbClr val="404040"/>
              </a:solidFill>
              <a:latin typeface="29LT Zarid Slab SemiBold" panose="00000700000000000000" pitchFamily="2" charset="-78"/>
              <a:cs typeface="29LT Zarid Slab SemiBold" panose="00000700000000000000" pitchFamily="2" charset="-78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B8E426D-467A-C814-7F13-D69F10A28D53}"/>
              </a:ext>
            </a:extLst>
          </p:cNvPr>
          <p:cNvSpPr/>
          <p:nvPr/>
        </p:nvSpPr>
        <p:spPr>
          <a:xfrm>
            <a:off x="6905879" y="2129249"/>
            <a:ext cx="869028" cy="824598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E4BD73A-329C-155C-5D8F-F73FAF5056BB}"/>
              </a:ext>
            </a:extLst>
          </p:cNvPr>
          <p:cNvSpPr/>
          <p:nvPr/>
        </p:nvSpPr>
        <p:spPr>
          <a:xfrm>
            <a:off x="4604100" y="5362612"/>
            <a:ext cx="869028" cy="824598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Quad 12">
            <a:extLst>
              <a:ext uri="{FF2B5EF4-FFF2-40B4-BE49-F238E27FC236}">
                <a16:creationId xmlns:a16="http://schemas.microsoft.com/office/drawing/2014/main" id="{CFCE689C-4D3A-0185-0986-D705B392F23E}"/>
              </a:ext>
            </a:extLst>
          </p:cNvPr>
          <p:cNvSpPr/>
          <p:nvPr/>
        </p:nvSpPr>
        <p:spPr>
          <a:xfrm>
            <a:off x="7854417" y="5362612"/>
            <a:ext cx="459582" cy="436086"/>
          </a:xfrm>
          <a:prstGeom prst="quadArrow">
            <a:avLst>
              <a:gd name="adj1" fmla="val 15227"/>
              <a:gd name="adj2" fmla="val 13409"/>
              <a:gd name="adj3" fmla="val 225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3FE92A-B346-2351-3D6F-F50A233F3C54}"/>
              </a:ext>
            </a:extLst>
          </p:cNvPr>
          <p:cNvSpPr txBox="1"/>
          <p:nvPr/>
        </p:nvSpPr>
        <p:spPr>
          <a:xfrm>
            <a:off x="7897606" y="5026640"/>
            <a:ext cx="325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4"/>
                </a:solidFill>
              </a:rPr>
              <a:t>N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E28FDE0F-C3CD-DB5F-8F58-B69313EA3874}"/>
              </a:ext>
            </a:extLst>
          </p:cNvPr>
          <p:cNvSpPr/>
          <p:nvPr/>
        </p:nvSpPr>
        <p:spPr>
          <a:xfrm>
            <a:off x="3584574" y="4919749"/>
            <a:ext cx="1372235" cy="459936"/>
          </a:xfrm>
          <a:prstGeom prst="wedgeRectCallout">
            <a:avLst>
              <a:gd name="adj1" fmla="val 29167"/>
              <a:gd name="adj2" fmla="val 7524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2B36CF-B9B4-E406-6818-8FAB8AFFA60D}"/>
              </a:ext>
            </a:extLst>
          </p:cNvPr>
          <p:cNvSpPr txBox="1"/>
          <p:nvPr/>
        </p:nvSpPr>
        <p:spPr>
          <a:xfrm>
            <a:off x="3529508" y="4884543"/>
            <a:ext cx="14574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SA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9LT Zarid Slab SemiBold" panose="00000700000000000000" pitchFamily="2" charset="-78"/>
                <a:cs typeface="29LT Zarid Slab SemiBold" panose="00000700000000000000" pitchFamily="2" charset="-78"/>
              </a:rPr>
              <a:t>إجمالي المساحة</a:t>
            </a:r>
          </a:p>
          <a:p>
            <a:pPr algn="ctr"/>
            <a:r>
              <a:rPr lang="ar-SA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9LT Zarid Slab SemiBold" panose="00000700000000000000" pitchFamily="2" charset="-78"/>
                <a:cs typeface="29LT Zarid Slab SemiBold" panose="00000700000000000000" pitchFamily="2" charset="-78"/>
              </a:rPr>
              <a:t>4.4 كيلو متر تقريبا</a:t>
            </a:r>
            <a:endParaRPr lang="en-US" sz="1300" b="1" dirty="0">
              <a:solidFill>
                <a:schemeClr val="tx1">
                  <a:lumMod val="85000"/>
                  <a:lumOff val="15000"/>
                </a:schemeClr>
              </a:solidFill>
              <a:latin typeface="29LT Zarid Slab SemiBold" panose="00000700000000000000" pitchFamily="2" charset="-78"/>
              <a:cs typeface="29LT Zarid Slab SemiBold" panose="00000700000000000000" pitchFamily="2" charset="-78"/>
            </a:endParaRP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9B069219-117A-3223-388D-D049CBBFE6AA}"/>
              </a:ext>
            </a:extLst>
          </p:cNvPr>
          <p:cNvSpPr/>
          <p:nvPr/>
        </p:nvSpPr>
        <p:spPr>
          <a:xfrm>
            <a:off x="7559733" y="2980824"/>
            <a:ext cx="1258511" cy="487890"/>
          </a:xfrm>
          <a:prstGeom prst="wedgeRectCallout">
            <a:avLst>
              <a:gd name="adj1" fmla="val -24786"/>
              <a:gd name="adj2" fmla="val -79747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0E4D1C-72B2-BE24-3E51-13EEA3C9BA6B}"/>
              </a:ext>
            </a:extLst>
          </p:cNvPr>
          <p:cNvSpPr txBox="1"/>
          <p:nvPr/>
        </p:nvSpPr>
        <p:spPr>
          <a:xfrm>
            <a:off x="7529203" y="2980824"/>
            <a:ext cx="138706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SA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9LT Zarid Slab SemiBold" panose="00000700000000000000" pitchFamily="2" charset="-78"/>
                <a:cs typeface="29LT Zarid Slab SemiBold" panose="00000700000000000000" pitchFamily="2" charset="-78"/>
              </a:rPr>
              <a:t>إجمالي المساحة</a:t>
            </a:r>
          </a:p>
          <a:p>
            <a:pPr algn="ctr"/>
            <a:r>
              <a:rPr lang="ar-SA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9LT Zarid Slab SemiBold" panose="00000700000000000000" pitchFamily="2" charset="-78"/>
                <a:cs typeface="29LT Zarid Slab SemiBold" panose="00000700000000000000" pitchFamily="2" charset="-78"/>
              </a:rPr>
              <a:t>1.3 كيلو متر تقريبا</a:t>
            </a:r>
            <a:endParaRPr lang="en-US" sz="1300" b="1" dirty="0">
              <a:solidFill>
                <a:schemeClr val="tx1">
                  <a:lumMod val="85000"/>
                  <a:lumOff val="15000"/>
                </a:schemeClr>
              </a:solidFill>
              <a:latin typeface="29LT Zarid Slab SemiBold" panose="00000700000000000000" pitchFamily="2" charset="-78"/>
              <a:cs typeface="29LT Zarid Slab SemiBold" panose="00000700000000000000" pitchFamily="2" charset="-78"/>
            </a:endParaRPr>
          </a:p>
        </p:txBody>
      </p:sp>
      <p:sp>
        <p:nvSpPr>
          <p:cNvPr id="19" name="Content Placeholder 9">
            <a:extLst>
              <a:ext uri="{FF2B5EF4-FFF2-40B4-BE49-F238E27FC236}">
                <a16:creationId xmlns:a16="http://schemas.microsoft.com/office/drawing/2014/main" id="{C700C999-12C6-D5FD-5508-2C8EE41C42A0}"/>
              </a:ext>
            </a:extLst>
          </p:cNvPr>
          <p:cNvSpPr txBox="1">
            <a:spLocks/>
          </p:cNvSpPr>
          <p:nvPr/>
        </p:nvSpPr>
        <p:spPr>
          <a:xfrm>
            <a:off x="1324294" y="6134011"/>
            <a:ext cx="10018713" cy="459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ar-SA" b="1" dirty="0">
                <a:solidFill>
                  <a:srgbClr val="404040"/>
                </a:solidFill>
                <a:latin typeface="29LT Zarid Slab SemiBold" panose="00000700000000000000" pitchFamily="2" charset="-78"/>
                <a:cs typeface="29LT Zarid Slab SemiBold" panose="00000700000000000000" pitchFamily="2" charset="-78"/>
              </a:rPr>
              <a:t>فكم ستحتاج من وقت لو أردت البحث عن قطعة في كل المستودعات ؟!</a:t>
            </a:r>
            <a:endParaRPr lang="en-US" b="1" dirty="0">
              <a:solidFill>
                <a:srgbClr val="404040"/>
              </a:solidFill>
              <a:latin typeface="29LT Zarid Slab SemiBold" panose="00000700000000000000" pitchFamily="2" charset="-78"/>
              <a:cs typeface="29LT Zarid Slab SemiBold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16033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8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9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4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5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build="p"/>
      <p:bldP spid="11" grpId="0" animBg="1"/>
      <p:bldP spid="11" grpId="1" animBg="1"/>
      <p:bldP spid="12" grpId="0" animBg="1"/>
      <p:bldP spid="12" grpId="1" animBg="1"/>
      <p:bldP spid="13" grpId="0" animBg="1"/>
      <p:bldP spid="14" grpId="0"/>
      <p:bldP spid="16" grpId="0" animBg="1"/>
      <p:bldP spid="15" grpId="0"/>
      <p:bldP spid="17" grpId="0" animBg="1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8CA1595-7A80-0C9A-011B-D9911D4BC197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E1E1D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A9130DB-F1E2-0EDE-57F8-58D0AD288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952" y="693386"/>
            <a:ext cx="9225813" cy="944913"/>
          </a:xfrm>
          <a:prstGeom prst="roundRect">
            <a:avLst>
              <a:gd name="adj" fmla="val 12635"/>
            </a:avLst>
          </a:prstGeom>
          <a:noFill/>
          <a:ln>
            <a:noFill/>
          </a:ln>
        </p:spPr>
        <p:txBody>
          <a:bodyPr vert="horz" lIns="109728" tIns="109728" rIns="109728" bIns="91440" rtlCol="0" anchor="t">
            <a:noAutofit/>
          </a:bodyPr>
          <a:lstStyle/>
          <a:p>
            <a:pPr algn="r">
              <a:lnSpc>
                <a:spcPct val="120000"/>
              </a:lnSpc>
            </a:pPr>
            <a:r>
              <a:rPr lang="ar-SA" sz="3600" spc="0" dirty="0">
                <a:solidFill>
                  <a:srgbClr val="404040"/>
                </a:solidFill>
                <a:latin typeface="29LT Zarid Slab SemiBold" panose="00000700000000000000" pitchFamily="2" charset="-78"/>
                <a:ea typeface="Tahoma" panose="020B0604030504040204" pitchFamily="34" charset="0"/>
                <a:cs typeface="29LT Zarid Slab SemiBold" panose="00000700000000000000" pitchFamily="2" charset="-78"/>
              </a:rPr>
              <a:t>تقوم فكرة المشروع بحل أغلب هذه المشاكل</a:t>
            </a:r>
            <a:endParaRPr lang="en-US" sz="3600" spc="0" dirty="0">
              <a:solidFill>
                <a:srgbClr val="404040"/>
              </a:solidFill>
              <a:latin typeface="29LT Zarid Slab SemiBold" panose="00000700000000000000" pitchFamily="2" charset="-78"/>
              <a:ea typeface="Tahoma" panose="020B0604030504040204" pitchFamily="34" charset="0"/>
              <a:cs typeface="29LT Zarid Slab SemiBold" panose="00000700000000000000" pitchFamily="2" charset="-78"/>
            </a:endParaRP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FAAB17C6-69F7-549D-65C1-44FAC93635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3051207"/>
              </p:ext>
            </p:extLst>
          </p:nvPr>
        </p:nvGraphicFramePr>
        <p:xfrm>
          <a:off x="1256054" y="1793167"/>
          <a:ext cx="10010774" cy="4192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286BEBC-DCBC-102D-FC9E-77B72A4EC92C}"/>
              </a:ext>
            </a:extLst>
          </p:cNvPr>
          <p:cNvSpPr/>
          <p:nvPr/>
        </p:nvSpPr>
        <p:spPr>
          <a:xfrm>
            <a:off x="92645" y="5985297"/>
            <a:ext cx="956465" cy="742065"/>
          </a:xfrm>
          <a:prstGeom prst="round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B7C75961-C6FC-8466-9F81-1303A9DF2B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03" y="6061000"/>
            <a:ext cx="915949" cy="59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899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Graphic spid="9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8CA1595-7A80-0C9A-011B-D9911D4BC197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E1E1D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A9130DB-F1E2-0EDE-57F8-58D0AD288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952" y="693386"/>
            <a:ext cx="9225813" cy="944913"/>
          </a:xfrm>
          <a:prstGeom prst="roundRect">
            <a:avLst/>
          </a:prstGeom>
          <a:noFill/>
          <a:ln>
            <a:noFill/>
          </a:ln>
        </p:spPr>
        <p:txBody>
          <a:bodyPr vert="horz" lIns="109728" tIns="109728" rIns="109728" bIns="91440" rtlCol="0" anchor="t">
            <a:noAutofit/>
          </a:bodyPr>
          <a:lstStyle/>
          <a:p>
            <a:pPr algn="r">
              <a:lnSpc>
                <a:spcPct val="120000"/>
              </a:lnSpc>
            </a:pPr>
            <a:r>
              <a:rPr lang="ar-SA" sz="3600" spc="0" dirty="0">
                <a:solidFill>
                  <a:srgbClr val="404040"/>
                </a:solidFill>
                <a:latin typeface="29LT Zarid Slab SemiBold" panose="00000700000000000000" pitchFamily="2" charset="-78"/>
                <a:ea typeface="Tahoma" panose="020B0604030504040204" pitchFamily="34" charset="0"/>
                <a:cs typeface="29LT Zarid Slab SemiBold" panose="00000700000000000000" pitchFamily="2" charset="-78"/>
              </a:rPr>
              <a:t>قائمة لبعض البرامج التي تم استخدامها</a:t>
            </a:r>
            <a:endParaRPr lang="en-US" sz="3600" spc="0" dirty="0">
              <a:solidFill>
                <a:srgbClr val="404040"/>
              </a:solidFill>
              <a:latin typeface="29LT Zarid Slab SemiBold" panose="00000700000000000000" pitchFamily="2" charset="-78"/>
              <a:ea typeface="Tahoma" panose="020B0604030504040204" pitchFamily="34" charset="0"/>
              <a:cs typeface="29LT Zarid Slab SemiBold" panose="00000700000000000000" pitchFamily="2" charset="-78"/>
            </a:endParaRP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FAAB17C6-69F7-549D-65C1-44FAC93635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4820835"/>
              </p:ext>
            </p:extLst>
          </p:nvPr>
        </p:nvGraphicFramePr>
        <p:xfrm>
          <a:off x="2919752" y="1809750"/>
          <a:ext cx="3018178" cy="4175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286BEBC-DCBC-102D-FC9E-77B72A4EC92C}"/>
              </a:ext>
            </a:extLst>
          </p:cNvPr>
          <p:cNvSpPr/>
          <p:nvPr/>
        </p:nvSpPr>
        <p:spPr>
          <a:xfrm>
            <a:off x="92645" y="5985297"/>
            <a:ext cx="956465" cy="742065"/>
          </a:xfrm>
          <a:prstGeom prst="round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B7C75961-C6FC-8466-9F81-1303A9DF2B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03" y="6061000"/>
            <a:ext cx="915949" cy="590659"/>
          </a:xfrm>
          <a:prstGeom prst="rect">
            <a:avLst/>
          </a:prstGeom>
        </p:spPr>
      </p:pic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D597ADCA-656E-DE34-F077-25D1B05CCA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4894444"/>
              </p:ext>
            </p:extLst>
          </p:nvPr>
        </p:nvGraphicFramePr>
        <p:xfrm>
          <a:off x="6131494" y="1809750"/>
          <a:ext cx="3018178" cy="4175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06483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Graphic spid="9" grpId="0">
        <p:bldAsOne/>
      </p:bldGraphic>
      <p:bldGraphic spid="4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8CA1595-7A80-0C9A-011B-D9911D4BC19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1E1D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A9130DB-F1E2-0EDE-57F8-58D0AD288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952" y="693386"/>
            <a:ext cx="9225813" cy="944913"/>
          </a:xfrm>
          <a:noFill/>
          <a:ln>
            <a:noFill/>
          </a:ln>
        </p:spPr>
        <p:txBody>
          <a:bodyPr vert="horz" lIns="109728" tIns="109728" rIns="109728" bIns="91440" rtlCol="0" anchor="t">
            <a:noAutofit/>
          </a:bodyPr>
          <a:lstStyle/>
          <a:p>
            <a:pPr>
              <a:lnSpc>
                <a:spcPct val="120000"/>
              </a:lnSpc>
            </a:pPr>
            <a:r>
              <a:rPr lang="en-US" sz="4400" spc="0" dirty="0">
                <a:solidFill>
                  <a:srgbClr val="40404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POSTMAN QR CODE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286BEBC-DCBC-102D-FC9E-77B72A4EC92C}"/>
              </a:ext>
            </a:extLst>
          </p:cNvPr>
          <p:cNvSpPr/>
          <p:nvPr/>
        </p:nvSpPr>
        <p:spPr>
          <a:xfrm>
            <a:off x="92645" y="5985297"/>
            <a:ext cx="956465" cy="742065"/>
          </a:xfrm>
          <a:prstGeom prst="round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B7C75961-C6FC-8466-9F81-1303A9DF2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03" y="6061000"/>
            <a:ext cx="915949" cy="590659"/>
          </a:xfrm>
          <a:prstGeom prst="rect">
            <a:avLst/>
          </a:prstGeom>
        </p:spPr>
      </p:pic>
      <p:pic>
        <p:nvPicPr>
          <p:cNvPr id="11" name="Content Placeholder 10" descr="Qr code&#10;&#10;Description automatically generated">
            <a:extLst>
              <a:ext uri="{FF2B5EF4-FFF2-40B4-BE49-F238E27FC236}">
                <a16:creationId xmlns:a16="http://schemas.microsoft.com/office/drawing/2014/main" id="{94059FC5-04C7-22D6-3D45-FC77F7F66D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089" y="1840243"/>
            <a:ext cx="4543822" cy="4543822"/>
          </a:xfrm>
        </p:spPr>
      </p:pic>
    </p:spTree>
    <p:extLst>
      <p:ext uri="{BB962C8B-B14F-4D97-AF65-F5344CB8AC3E}">
        <p14:creationId xmlns:p14="http://schemas.microsoft.com/office/powerpoint/2010/main" val="2832671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Yu Gothic Medium"/>
        <a:ea typeface=""/>
        <a:cs typeface=""/>
      </a:majorFont>
      <a:minorFont>
        <a:latin typeface="Yu Gothic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theme/theme2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3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1522</TotalTime>
  <Words>264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21" baseType="lpstr">
      <vt:lpstr>Meiryo</vt:lpstr>
      <vt:lpstr>Yu Gothic</vt:lpstr>
      <vt:lpstr>Yu Gothic Medium</vt:lpstr>
      <vt:lpstr>29LT Zarid Slab SemiBold</vt:lpstr>
      <vt:lpstr>Aharoni</vt:lpstr>
      <vt:lpstr>AL-Sarem Bold</vt:lpstr>
      <vt:lpstr>Arial</vt:lpstr>
      <vt:lpstr>Corbel</vt:lpstr>
      <vt:lpstr>Gill Sans MT</vt:lpstr>
      <vt:lpstr>Tahoma</vt:lpstr>
      <vt:lpstr>Yu Gothic (Body)</vt:lpstr>
      <vt:lpstr>SketchLinesVTI</vt:lpstr>
      <vt:lpstr>Parallax</vt:lpstr>
      <vt:lpstr>Parcel</vt:lpstr>
      <vt:lpstr>PowerPoint Presentation</vt:lpstr>
      <vt:lpstr>هَيْكَلْ|HAIKAL</vt:lpstr>
      <vt:lpstr>حالة مستودعات التشاليح</vt:lpstr>
      <vt:lpstr>مثال على أرض الواقع</vt:lpstr>
      <vt:lpstr>تقوم فكرة المشروع بحل أغلب هذه المشاكل</vt:lpstr>
      <vt:lpstr>قائمة لبعض البرامج التي تم استخدامها</vt:lpstr>
      <vt:lpstr>POSTMAN QR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هَيْكَلْ|HAIKAL</dc:title>
  <dc:creator>عادل عبدالله عبدالرحمن الشايع</dc:creator>
  <cp:lastModifiedBy>Anas Al-Mughamsi</cp:lastModifiedBy>
  <cp:revision>6</cp:revision>
  <dcterms:created xsi:type="dcterms:W3CDTF">2023-03-01T08:13:18Z</dcterms:created>
  <dcterms:modified xsi:type="dcterms:W3CDTF">2023-03-02T10:27:45Z</dcterms:modified>
</cp:coreProperties>
</file>