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1C31-17D9-4303-803D-2F73673CA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8ABD7-CE91-4A0C-BD66-9858D96D3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A092B-F77E-4C2D-9776-6B524F43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9C9-3A7A-4498-8C90-F2292325AC5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6ED29-3EED-4E82-BDC0-693EC01E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5370-BDE4-4F88-A139-C25541CA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3669-E7B3-4871-9879-6A23B419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0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5A50-C33B-449B-84F6-FB245B4E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BC4FC-0D94-4EAB-8864-6DC9A3F1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59D4A-57E2-4040-9CD9-8AFC26F4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9C9-3A7A-4498-8C90-F2292325AC5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B5E46-3D95-4C92-8241-A3824343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1AE2-4B3B-4708-9F0B-E127B274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3669-E7B3-4871-9879-6A23B419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6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9F75C-A90B-4D28-8E4E-06B256B42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7CEE7-F3F8-46CE-B4C8-B2741BE2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4FD0B-9B80-4147-A318-706E795F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9C9-3A7A-4498-8C90-F2292325AC5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6CAE9-F6B1-498F-95D3-759A10FA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0CAB3-AD5A-4B3A-894B-26C8F2A1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3669-E7B3-4871-9879-6A23B419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0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FCA-27DF-4163-827D-1D522366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E89F-3929-4C52-9699-A09BBDE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D46DD-84B7-4F53-92C9-E87835F7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9C9-3A7A-4498-8C90-F2292325AC5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EF5EC-4D54-42FD-A0E2-83F5BB41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1AE9E-22F0-4899-BA2E-9660B832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3669-E7B3-4871-9879-6A23B419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1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C07A-E5F4-4BF9-99F4-7997C0B4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AB664-971B-43ED-9B6C-E1E1F9AA7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40559-E8D9-40A6-875D-FA38A343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9C9-3A7A-4498-8C90-F2292325AC5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ABF4A-C377-405C-89D0-91AE2760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355B3-B82F-403A-B94B-3EE599D1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3669-E7B3-4871-9879-6A23B419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4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5755-DAEE-4D9E-ABB9-DC0E8F68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B5A8-E325-456A-A24B-39C161245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D6493-6BCF-4CCF-993E-4215A5FF0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012D4-F995-4573-80E7-E70AD502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9C9-3A7A-4498-8C90-F2292325AC5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222EE-0B89-4CF3-8764-16980124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AF9E6-DA8F-4ACF-A96B-D1DA4C8E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3669-E7B3-4871-9879-6A23B419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9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18D0-8480-4565-B684-633AB481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83FC6-CA84-478C-8511-24DD570DD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B8E9A-45B4-4BA5-9402-40437576D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59194-337C-45B4-BD55-7E9DAE69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501D2-2B64-44F7-91E9-3E6CC3A14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97AD4-F4FD-4EA9-8C93-19E31629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9C9-3A7A-4498-8C90-F2292325AC5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1E1CF-F2C0-4C9B-9145-973D6364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1B11A-EF8B-46B4-8180-A3BD8988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3669-E7B3-4871-9879-6A23B419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1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91D3-73F8-4177-8F74-5A41AA73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8AB52-4496-46C0-8C74-269BDDEF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9C9-3A7A-4498-8C90-F2292325AC5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4F9C8-4EE3-4C25-A702-D3CA608C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4118-9913-45C6-BCAB-00148CDA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3669-E7B3-4871-9879-6A23B419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3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130DA-CD46-4BA7-AC5A-62475E8D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9C9-3A7A-4498-8C90-F2292325AC5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4CEDC-FC5C-4252-B651-24B44275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B5F24-7A59-461D-B8D6-4999FEFA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3669-E7B3-4871-9879-6A23B419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596F-2E6D-41AC-949D-636726EB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151C-352B-46FD-9EBF-E10FAFD9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401CF-AB7C-4E71-B01A-7783BED2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230E-DA80-4257-9E97-83CCCB81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9C9-3A7A-4498-8C90-F2292325AC5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D97D7-B169-4509-BA98-BEE15FF9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1AD9-EEB1-4A9F-852F-AA6EDC95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3669-E7B3-4871-9879-6A23B419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3184-CCD0-43BC-A172-F3C6EE78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3C7D5-1B4B-4DAB-ABF4-927B85F3A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300CF-B6A6-4926-949F-74D0E0073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EF04B-FBFA-4FC1-8A42-E5DC4A90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9C9-3A7A-4498-8C90-F2292325AC5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17BC1-58CB-4616-8B9E-713BF3C1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CCACB-EB24-47C2-BD5E-6B3B6C70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3669-E7B3-4871-9879-6A23B419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9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5EF10-B216-4F0E-A68D-BAD9C222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F1221-F819-4841-82BC-7F2D4951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3F65-2F0E-4076-BADF-A5D03F903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1D9C9-3A7A-4498-8C90-F2292325AC5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F2A70-7B66-45A4-99CC-6FDF7662D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CB103-36B0-420E-B07F-DEB436C70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D3669-E7B3-4871-9879-6A23B419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6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251A-979E-43AB-A513-2B6A0AA51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Ramem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1A9D4-F2F9-438D-AADF-B30DC1432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1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Ramem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Ramem</dc:title>
  <dc:creator>Anas Al-Mughamsi</dc:creator>
  <cp:lastModifiedBy>Anas Al-Mughamsi</cp:lastModifiedBy>
  <cp:revision>1</cp:revision>
  <dcterms:created xsi:type="dcterms:W3CDTF">2023-02-21T17:43:12Z</dcterms:created>
  <dcterms:modified xsi:type="dcterms:W3CDTF">2023-02-21T17:43:24Z</dcterms:modified>
</cp:coreProperties>
</file>