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3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9495-281C-4821-AB76-68BD1449FA3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E489-4154-4C3E-855B-E5081E3B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060" y="166598"/>
            <a:ext cx="1837944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BORROWER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LibraryCardID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FirstName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LastName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AddressStreet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AddressHouse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PostalCode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PhoneNumber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JoinedDate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0480" y="155448"/>
            <a:ext cx="1837944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BookID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AuthorFirstName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AuthorLastName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ISDN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PublicationDate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CostUSD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7616" y="1944624"/>
            <a:ext cx="23972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BOOKLENDED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TransactionID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BookID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BorrowerID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LibrarianID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CheckoutDate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DueDate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ReturnDate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PaymentMethod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OverdueFeesCharge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47616" y="4549676"/>
            <a:ext cx="239725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LIBRARIAN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LibrarianID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LibrarianFirstName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LibrarianLastName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PhoneNumber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SupervisingLibrarian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741664" y="4276344"/>
            <a:ext cx="239725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HEAD LIBRARIAN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LibrarianID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LibrarianFirstName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LibrarianLastName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PhoneNumber</a:t>
            </a:r>
            <a:endParaRPr lang="en-US" sz="1400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95528" y="923544"/>
            <a:ext cx="1208532" cy="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95528" y="932688"/>
            <a:ext cx="0" cy="2166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9452" y="2309884"/>
            <a:ext cx="6096" cy="59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4868" y="2898648"/>
            <a:ext cx="1624584" cy="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1"/>
          </p:cNvCxnSpPr>
          <p:nvPr/>
        </p:nvCxnSpPr>
        <p:spPr>
          <a:xfrm flipH="1">
            <a:off x="795528" y="3098786"/>
            <a:ext cx="375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23032" y="3581400"/>
            <a:ext cx="1624584" cy="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923032" y="3590544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923032" y="5038344"/>
            <a:ext cx="1624584" cy="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1"/>
          </p:cNvCxnSpPr>
          <p:nvPr/>
        </p:nvCxnSpPr>
        <p:spPr>
          <a:xfrm flipH="1">
            <a:off x="6944867" y="4891897"/>
            <a:ext cx="1796797" cy="15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50364" y="2826181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99604" y="261600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N:1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96362" y="4068282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N:1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0" y="458246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2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FOMD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 Sutton</dc:creator>
  <cp:lastModifiedBy>Reed Sutton</cp:lastModifiedBy>
  <cp:revision>2</cp:revision>
  <dcterms:created xsi:type="dcterms:W3CDTF">2018-09-27T03:38:58Z</dcterms:created>
  <dcterms:modified xsi:type="dcterms:W3CDTF">2018-09-27T03:44:31Z</dcterms:modified>
</cp:coreProperties>
</file>